
<file path=[Content_Types].xml><?xml version="1.0" encoding="utf-8"?>
<Types xmlns="http://schemas.openxmlformats.org/package/2006/content-types">
  <Default Extension="xml" ContentType="application/xml"/>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Lst>
  <p:notesMasterIdLst>
    <p:notesMasterId r:id="rId14"/>
  </p:notesMasterIdLst>
  <p:sldIdLst>
    <p:sldId id="256" r:id="rId2"/>
    <p:sldId id="257" r:id="rId3"/>
    <p:sldId id="259" r:id="rId4"/>
    <p:sldId id="261" r:id="rId5"/>
    <p:sldId id="262" r:id="rId6"/>
    <p:sldId id="263" r:id="rId7"/>
    <p:sldId id="264" r:id="rId8"/>
    <p:sldId id="265" r:id="rId9"/>
    <p:sldId id="266" r:id="rId10"/>
    <p:sldId id="267" r:id="rId11"/>
    <p:sldId id="268" r:id="rId12"/>
    <p:sldId id="269" r:id="rId13"/>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08"/>
    <p:restoredTop sz="94612"/>
  </p:normalViewPr>
  <p:slideViewPr>
    <p:cSldViewPr snapToGrid="0">
      <p:cViewPr varScale="1">
        <p:scale>
          <a:sx n="137" d="100"/>
          <a:sy n="137" d="100"/>
        </p:scale>
        <p:origin x="384" y="192"/>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notesMaster" Target="notesMasters/notesMaster1.xml"/><Relationship Id="rId15" Type="http://schemas.openxmlformats.org/officeDocument/2006/relationships/presProps" Target="presProps.xml"/><Relationship Id="rId16" Type="http://schemas.openxmlformats.org/officeDocument/2006/relationships/viewProps" Target="viewProps.xml"/><Relationship Id="rId17" Type="http://schemas.openxmlformats.org/officeDocument/2006/relationships/theme" Target="theme/theme1.xml"/><Relationship Id="rId18"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381300" y="685800"/>
            <a:ext cx="6096075"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 name="Shape 4"/>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lvl="0">
              <a:spcBef>
                <a:spcPts val="0"/>
              </a:spcBef>
              <a:defRPr sz="1100"/>
            </a:lvl1pPr>
            <a:lvl2pPr lvl="1">
              <a:spcBef>
                <a:spcPts val="0"/>
              </a:spcBef>
              <a:defRPr sz="1100"/>
            </a:lvl2pPr>
            <a:lvl3pPr lvl="2">
              <a:spcBef>
                <a:spcPts val="0"/>
              </a:spcBef>
              <a:defRPr sz="1100"/>
            </a:lvl3pPr>
            <a:lvl4pPr lvl="3">
              <a:spcBef>
                <a:spcPts val="0"/>
              </a:spcBef>
              <a:defRPr sz="1100"/>
            </a:lvl4pPr>
            <a:lvl5pPr lvl="4">
              <a:spcBef>
                <a:spcPts val="0"/>
              </a:spcBef>
              <a:defRPr sz="1100"/>
            </a:lvl5pPr>
            <a:lvl6pPr lvl="5">
              <a:spcBef>
                <a:spcPts val="0"/>
              </a:spcBef>
              <a:defRPr sz="1100"/>
            </a:lvl6pPr>
            <a:lvl7pPr lvl="6">
              <a:spcBef>
                <a:spcPts val="0"/>
              </a:spcBef>
              <a:defRPr sz="1100"/>
            </a:lvl7pPr>
            <a:lvl8pPr lvl="7">
              <a:spcBef>
                <a:spcPts val="0"/>
              </a:spcBef>
              <a:defRPr sz="1100"/>
            </a:lvl8pPr>
            <a:lvl9pPr lvl="8">
              <a:spcBef>
                <a:spcPts val="0"/>
              </a:spcBef>
              <a:defRPr sz="1100"/>
            </a:lvl9pPr>
          </a:lstStyle>
          <a:p>
            <a:endParaRPr/>
          </a:p>
        </p:txBody>
      </p:sp>
    </p:spTree>
    <p:extLst>
      <p:ext uri="{BB962C8B-B14F-4D97-AF65-F5344CB8AC3E}">
        <p14:creationId xmlns:p14="http://schemas.microsoft.com/office/powerpoint/2010/main" val="2165454978"/>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Shape 5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2" name="Shape 5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30886652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Shape 14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2" name="Shape 14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40209430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Shape 15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3" name="Shape 15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
              <a:t>Problem solving/adapting/thinking on your feet</a:t>
            </a:r>
          </a:p>
          <a:p>
            <a:pPr lvl="0">
              <a:spcBef>
                <a:spcPts val="0"/>
              </a:spcBef>
              <a:buNone/>
            </a:pPr>
            <a:r>
              <a:rPr lang="en"/>
              <a:t>-one day something may not go as planned, revise and try again</a:t>
            </a:r>
          </a:p>
          <a:p>
            <a:pPr lvl="0">
              <a:spcBef>
                <a:spcPts val="0"/>
              </a:spcBef>
              <a:buNone/>
            </a:pPr>
            <a:r>
              <a:rPr lang="en"/>
              <a:t>-working with Belizean teachers </a:t>
            </a:r>
          </a:p>
          <a:p>
            <a:pPr lvl="0" rtl="0">
              <a:spcBef>
                <a:spcPts val="0"/>
              </a:spcBef>
              <a:buNone/>
            </a:pPr>
            <a:r>
              <a:rPr lang="en"/>
              <a:t>-unexpected age/skill variance </a:t>
            </a:r>
          </a:p>
        </p:txBody>
      </p:sp>
    </p:spTree>
    <p:extLst>
      <p:ext uri="{BB962C8B-B14F-4D97-AF65-F5344CB8AC3E}">
        <p14:creationId xmlns:p14="http://schemas.microsoft.com/office/powerpoint/2010/main" val="27233698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Shape 15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0" name="Shape 160"/>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marL="584200" lvl="0" indent="-295275">
              <a:lnSpc>
                <a:spcPct val="143000"/>
              </a:lnSpc>
              <a:spcBef>
                <a:spcPts val="0"/>
              </a:spcBef>
              <a:spcAft>
                <a:spcPts val="1300"/>
              </a:spcAft>
              <a:buClr>
                <a:schemeClr val="dk1"/>
              </a:buClr>
              <a:buSzPct val="95454"/>
              <a:buFont typeface="Georgia"/>
              <a:buAutoNum type="arabicPeriod"/>
            </a:pPr>
            <a:r>
              <a:rPr lang="en" sz="1050">
                <a:solidFill>
                  <a:schemeClr val="dk1"/>
                </a:solidFill>
                <a:highlight>
                  <a:srgbClr val="FFFFFF"/>
                </a:highlight>
                <a:latin typeface="Georgia"/>
                <a:ea typeface="Georgia"/>
                <a:cs typeface="Georgia"/>
                <a:sym typeface="Georgia"/>
              </a:rPr>
              <a:t>Is it the TRUTH? (SIB proves there is a need for improvement in literacy rates)</a:t>
            </a:r>
          </a:p>
          <a:p>
            <a:pPr marL="584200" lvl="0" indent="-295275">
              <a:lnSpc>
                <a:spcPct val="143000"/>
              </a:lnSpc>
              <a:spcBef>
                <a:spcPts val="0"/>
              </a:spcBef>
              <a:spcAft>
                <a:spcPts val="1300"/>
              </a:spcAft>
              <a:buClr>
                <a:schemeClr val="dk1"/>
              </a:buClr>
              <a:buSzPct val="95454"/>
              <a:buFont typeface="Georgia"/>
              <a:buAutoNum type="arabicPeriod"/>
            </a:pPr>
            <a:r>
              <a:rPr lang="en" sz="1050">
                <a:solidFill>
                  <a:schemeClr val="dk1"/>
                </a:solidFill>
                <a:highlight>
                  <a:srgbClr val="FFFFFF"/>
                </a:highlight>
                <a:latin typeface="Georgia"/>
                <a:ea typeface="Georgia"/>
                <a:cs typeface="Georgia"/>
                <a:sym typeface="Georgia"/>
              </a:rPr>
              <a:t>Is it FAIR to all concerned? (No hidden agenda, no obligations, just education)</a:t>
            </a:r>
          </a:p>
          <a:p>
            <a:pPr marL="584200" lvl="0" indent="-295275">
              <a:lnSpc>
                <a:spcPct val="143000"/>
              </a:lnSpc>
              <a:spcBef>
                <a:spcPts val="0"/>
              </a:spcBef>
              <a:spcAft>
                <a:spcPts val="1300"/>
              </a:spcAft>
              <a:buClr>
                <a:schemeClr val="dk1"/>
              </a:buClr>
              <a:buSzPct val="95454"/>
              <a:buFont typeface="Georgia"/>
              <a:buAutoNum type="arabicPeriod"/>
            </a:pPr>
            <a:r>
              <a:rPr lang="en" sz="1050">
                <a:solidFill>
                  <a:schemeClr val="dk1"/>
                </a:solidFill>
                <a:highlight>
                  <a:srgbClr val="FFFFFF"/>
                </a:highlight>
                <a:latin typeface="Georgia"/>
                <a:ea typeface="Georgia"/>
                <a:cs typeface="Georgia"/>
                <a:sym typeface="Georgia"/>
              </a:rPr>
              <a:t>Will it build GOODWILL and BETTER FRIENDSHIPS? (Facebook post about Fort. McMurray Wildfires on San Ignacio Rotary Page)</a:t>
            </a:r>
          </a:p>
          <a:p>
            <a:pPr marL="584200" lvl="0" indent="-295275" rtl="0">
              <a:lnSpc>
                <a:spcPct val="143000"/>
              </a:lnSpc>
              <a:spcBef>
                <a:spcPts val="0"/>
              </a:spcBef>
              <a:spcAft>
                <a:spcPts val="1300"/>
              </a:spcAft>
              <a:buClr>
                <a:schemeClr val="dk1"/>
              </a:buClr>
              <a:buSzPct val="95454"/>
              <a:buFont typeface="Georgia"/>
              <a:buAutoNum type="arabicPeriod"/>
            </a:pPr>
            <a:r>
              <a:rPr lang="en" sz="1050">
                <a:solidFill>
                  <a:schemeClr val="dk1"/>
                </a:solidFill>
                <a:highlight>
                  <a:srgbClr val="FFFFFF"/>
                </a:highlight>
                <a:latin typeface="Georgia"/>
                <a:ea typeface="Georgia"/>
                <a:cs typeface="Georgia"/>
                <a:sym typeface="Georgia"/>
              </a:rPr>
              <a:t>Will it be BENEFICIAL to all concerned? See presentation...</a:t>
            </a:r>
          </a:p>
          <a:p>
            <a:pPr lvl="0" rtl="0">
              <a:lnSpc>
                <a:spcPct val="143000"/>
              </a:lnSpc>
              <a:spcBef>
                <a:spcPts val="0"/>
              </a:spcBef>
              <a:spcAft>
                <a:spcPts val="1300"/>
              </a:spcAft>
              <a:buNone/>
            </a:pPr>
            <a:r>
              <a:rPr lang="en"/>
              <a:t>Based on our experience, and for what it’s worth, there is both a need and an interest in this initiative. The numbers grew every day just through word of mouth. We met some students as old as 15 who could not read. Door prizes at the dinner; everything went (resources, class supplies, etc.)</a:t>
            </a:r>
          </a:p>
        </p:txBody>
      </p:sp>
    </p:spTree>
    <p:extLst>
      <p:ext uri="{BB962C8B-B14F-4D97-AF65-F5344CB8AC3E}">
        <p14:creationId xmlns:p14="http://schemas.microsoft.com/office/powerpoint/2010/main" val="17571054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p:cNvGrpSpPr/>
        <p:nvPr/>
      </p:nvGrpSpPr>
      <p:grpSpPr>
        <a:xfrm>
          <a:off x="0" y="0"/>
          <a:ext cx="0" cy="0"/>
          <a:chOff x="0" y="0"/>
          <a:chExt cx="0" cy="0"/>
        </a:xfrm>
      </p:grpSpPr>
      <p:sp>
        <p:nvSpPr>
          <p:cNvPr id="60" name="Shape 6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1" name="Shape 6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3979679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Shape 7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0" name="Shape 8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r>
              <a:rPr lang="en"/>
              <a:t>*15% of West Park Elementary is about 48 students</a:t>
            </a:r>
          </a:p>
        </p:txBody>
      </p:sp>
    </p:spTree>
    <p:extLst>
      <p:ext uri="{BB962C8B-B14F-4D97-AF65-F5344CB8AC3E}">
        <p14:creationId xmlns:p14="http://schemas.microsoft.com/office/powerpoint/2010/main" val="24312610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Shape 9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5" name="Shape 9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r>
              <a:rPr lang="en"/>
              <a:t>Students arriving at Sacred Heart College. Note how many people are walking and how few vehicles there are. Students were walking up to 5 miles (8km) one way in 50 degree heat to get to the camp (on their Easter vacation!).</a:t>
            </a:r>
          </a:p>
        </p:txBody>
      </p:sp>
    </p:spTree>
    <p:extLst>
      <p:ext uri="{BB962C8B-B14F-4D97-AF65-F5344CB8AC3E}">
        <p14:creationId xmlns:p14="http://schemas.microsoft.com/office/powerpoint/2010/main" val="41627294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Shape 9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0" name="Shape 100"/>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r>
              <a:rPr lang="en"/>
              <a:t>Louvred windows, open doorways, open ends, brushed concrete floor. The national basketball team was scheduled to practice before we arrived on two of the days we were there.</a:t>
            </a:r>
          </a:p>
        </p:txBody>
      </p:sp>
    </p:spTree>
    <p:extLst>
      <p:ext uri="{BB962C8B-B14F-4D97-AF65-F5344CB8AC3E}">
        <p14:creationId xmlns:p14="http://schemas.microsoft.com/office/powerpoint/2010/main" val="446458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Shape 10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7" name="Shape 10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r>
              <a:rPr lang="en"/>
              <a:t>Students were trying to suck the water through the spout like a straw because they didn’t know you had to push the button to make the water come out. </a:t>
            </a:r>
          </a:p>
        </p:txBody>
      </p:sp>
    </p:spTree>
    <p:extLst>
      <p:ext uri="{BB962C8B-B14F-4D97-AF65-F5344CB8AC3E}">
        <p14:creationId xmlns:p14="http://schemas.microsoft.com/office/powerpoint/2010/main" val="26153178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Shape 11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6" name="Shape 11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r>
              <a:rPr lang="en"/>
              <a:t>How lucky are we???</a:t>
            </a:r>
          </a:p>
        </p:txBody>
      </p:sp>
    </p:spTree>
    <p:extLst>
      <p:ext uri="{BB962C8B-B14F-4D97-AF65-F5344CB8AC3E}">
        <p14:creationId xmlns:p14="http://schemas.microsoft.com/office/powerpoint/2010/main" val="1812162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Shape 12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3" name="Shape 12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
              <a:t>48:50 </a:t>
            </a:r>
          </a:p>
          <a:p>
            <a:pPr lvl="0" rtl="0">
              <a:spcBef>
                <a:spcPts val="0"/>
              </a:spcBef>
              <a:buNone/>
            </a:pPr>
            <a:r>
              <a:rPr lang="en"/>
              <a:t>In the news clip, a Belizean teacher spoke on the value of the camp for himself, the students and other professionals</a:t>
            </a:r>
          </a:p>
        </p:txBody>
      </p:sp>
    </p:spTree>
    <p:extLst>
      <p:ext uri="{BB962C8B-B14F-4D97-AF65-F5344CB8AC3E}">
        <p14:creationId xmlns:p14="http://schemas.microsoft.com/office/powerpoint/2010/main" val="36156739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Shape 12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0" name="Shape 13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r>
              <a:rPr lang="en"/>
              <a:t>Great way to see the country without the “tourist filter”</a:t>
            </a:r>
          </a:p>
          <a:p>
            <a:pPr lvl="0">
              <a:spcBef>
                <a:spcPts val="0"/>
              </a:spcBef>
              <a:buNone/>
            </a:pPr>
            <a:r>
              <a:rPr lang="en"/>
              <a:t>-diving the blue hole, caving, fishing, etc.</a:t>
            </a:r>
          </a:p>
        </p:txBody>
      </p:sp>
    </p:spTree>
    <p:extLst>
      <p:ext uri="{BB962C8B-B14F-4D97-AF65-F5344CB8AC3E}">
        <p14:creationId xmlns:p14="http://schemas.microsoft.com/office/powerpoint/2010/main" val="8925964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9"/>
        <p:cNvGrpSpPr/>
        <p:nvPr/>
      </p:nvGrpSpPr>
      <p:grpSpPr>
        <a:xfrm>
          <a:off x="0" y="0"/>
          <a:ext cx="0" cy="0"/>
          <a:chOff x="0" y="0"/>
          <a:chExt cx="0" cy="0"/>
        </a:xfrm>
      </p:grpSpPr>
      <p:sp>
        <p:nvSpPr>
          <p:cNvPr id="10" name="Shape 10"/>
          <p:cNvSpPr txBox="1">
            <a:spLocks noGrp="1"/>
          </p:cNvSpPr>
          <p:nvPr>
            <p:ph type="ctrTitle"/>
          </p:nvPr>
        </p:nvSpPr>
        <p:spPr>
          <a:xfrm>
            <a:off x="311708" y="744575"/>
            <a:ext cx="8520600" cy="2052600"/>
          </a:xfrm>
          <a:prstGeom prst="rect">
            <a:avLst/>
          </a:prstGeom>
        </p:spPr>
        <p:txBody>
          <a:bodyPr lIns="91425" tIns="91425" rIns="91425" bIns="91425" anchor="b" anchorCtr="0"/>
          <a:lstStyle>
            <a:lvl1pPr lvl="0" algn="ctr">
              <a:spcBef>
                <a:spcPts val="0"/>
              </a:spcBef>
              <a:buSzPct val="100000"/>
              <a:defRPr sz="5200"/>
            </a:lvl1pPr>
            <a:lvl2pPr lvl="1" algn="ctr">
              <a:spcBef>
                <a:spcPts val="0"/>
              </a:spcBef>
              <a:buSzPct val="100000"/>
              <a:defRPr sz="5200"/>
            </a:lvl2pPr>
            <a:lvl3pPr lvl="2" algn="ctr">
              <a:spcBef>
                <a:spcPts val="0"/>
              </a:spcBef>
              <a:buSzPct val="100000"/>
              <a:defRPr sz="5200"/>
            </a:lvl3pPr>
            <a:lvl4pPr lvl="3" algn="ctr">
              <a:spcBef>
                <a:spcPts val="0"/>
              </a:spcBef>
              <a:buSzPct val="100000"/>
              <a:defRPr sz="5200"/>
            </a:lvl4pPr>
            <a:lvl5pPr lvl="4" algn="ctr">
              <a:spcBef>
                <a:spcPts val="0"/>
              </a:spcBef>
              <a:buSzPct val="100000"/>
              <a:defRPr sz="5200"/>
            </a:lvl5pPr>
            <a:lvl6pPr lvl="5" algn="ctr">
              <a:spcBef>
                <a:spcPts val="0"/>
              </a:spcBef>
              <a:buSzPct val="100000"/>
              <a:defRPr sz="5200"/>
            </a:lvl6pPr>
            <a:lvl7pPr lvl="6" algn="ctr">
              <a:spcBef>
                <a:spcPts val="0"/>
              </a:spcBef>
              <a:buSzPct val="100000"/>
              <a:defRPr sz="5200"/>
            </a:lvl7pPr>
            <a:lvl8pPr lvl="7" algn="ctr">
              <a:spcBef>
                <a:spcPts val="0"/>
              </a:spcBef>
              <a:buSzPct val="100000"/>
              <a:defRPr sz="5200"/>
            </a:lvl8pPr>
            <a:lvl9pPr lvl="8" algn="ctr">
              <a:spcBef>
                <a:spcPts val="0"/>
              </a:spcBef>
              <a:buSzPct val="100000"/>
              <a:defRPr sz="5200"/>
            </a:lvl9pPr>
          </a:lstStyle>
          <a:p>
            <a:endParaRPr/>
          </a:p>
        </p:txBody>
      </p:sp>
      <p:sp>
        <p:nvSpPr>
          <p:cNvPr id="11" name="Shape 11"/>
          <p:cNvSpPr txBox="1">
            <a:spLocks noGrp="1"/>
          </p:cNvSpPr>
          <p:nvPr>
            <p:ph type="subTitle" idx="1"/>
          </p:nvPr>
        </p:nvSpPr>
        <p:spPr>
          <a:xfrm>
            <a:off x="311700" y="2834125"/>
            <a:ext cx="8520600" cy="792600"/>
          </a:xfrm>
          <a:prstGeom prst="rect">
            <a:avLst/>
          </a:prstGeom>
        </p:spPr>
        <p:txBody>
          <a:bodyPr lIns="91425" tIns="91425" rIns="91425" bIns="91425" anchor="t" anchorCtr="0"/>
          <a:lstStyle>
            <a:lvl1pPr lvl="0" algn="ctr">
              <a:lnSpc>
                <a:spcPct val="100000"/>
              </a:lnSpc>
              <a:spcBef>
                <a:spcPts val="0"/>
              </a:spcBef>
              <a:spcAft>
                <a:spcPts val="0"/>
              </a:spcAft>
              <a:buSzPct val="100000"/>
              <a:buNone/>
              <a:defRPr sz="2800"/>
            </a:lvl1pPr>
            <a:lvl2pPr lvl="1" algn="ctr">
              <a:lnSpc>
                <a:spcPct val="100000"/>
              </a:lnSpc>
              <a:spcBef>
                <a:spcPts val="0"/>
              </a:spcBef>
              <a:spcAft>
                <a:spcPts val="0"/>
              </a:spcAft>
              <a:buSzPct val="100000"/>
              <a:buNone/>
              <a:defRPr sz="2800"/>
            </a:lvl2pPr>
            <a:lvl3pPr lvl="2" algn="ctr">
              <a:lnSpc>
                <a:spcPct val="100000"/>
              </a:lnSpc>
              <a:spcBef>
                <a:spcPts val="0"/>
              </a:spcBef>
              <a:spcAft>
                <a:spcPts val="0"/>
              </a:spcAft>
              <a:buSzPct val="100000"/>
              <a:buNone/>
              <a:defRPr sz="2800"/>
            </a:lvl3pPr>
            <a:lvl4pPr lvl="3" algn="ctr">
              <a:lnSpc>
                <a:spcPct val="100000"/>
              </a:lnSpc>
              <a:spcBef>
                <a:spcPts val="0"/>
              </a:spcBef>
              <a:spcAft>
                <a:spcPts val="0"/>
              </a:spcAft>
              <a:buSzPct val="100000"/>
              <a:buNone/>
              <a:defRPr sz="2800"/>
            </a:lvl4pPr>
            <a:lvl5pPr lvl="4" algn="ctr">
              <a:lnSpc>
                <a:spcPct val="100000"/>
              </a:lnSpc>
              <a:spcBef>
                <a:spcPts val="0"/>
              </a:spcBef>
              <a:spcAft>
                <a:spcPts val="0"/>
              </a:spcAft>
              <a:buSzPct val="100000"/>
              <a:buNone/>
              <a:defRPr sz="2800"/>
            </a:lvl5pPr>
            <a:lvl6pPr lvl="5" algn="ctr">
              <a:lnSpc>
                <a:spcPct val="100000"/>
              </a:lnSpc>
              <a:spcBef>
                <a:spcPts val="0"/>
              </a:spcBef>
              <a:spcAft>
                <a:spcPts val="0"/>
              </a:spcAft>
              <a:buSzPct val="100000"/>
              <a:buNone/>
              <a:defRPr sz="2800"/>
            </a:lvl6pPr>
            <a:lvl7pPr lvl="6" algn="ctr">
              <a:lnSpc>
                <a:spcPct val="100000"/>
              </a:lnSpc>
              <a:spcBef>
                <a:spcPts val="0"/>
              </a:spcBef>
              <a:spcAft>
                <a:spcPts val="0"/>
              </a:spcAft>
              <a:buSzPct val="100000"/>
              <a:buNone/>
              <a:defRPr sz="2800"/>
            </a:lvl7pPr>
            <a:lvl8pPr lvl="7" algn="ctr">
              <a:lnSpc>
                <a:spcPct val="100000"/>
              </a:lnSpc>
              <a:spcBef>
                <a:spcPts val="0"/>
              </a:spcBef>
              <a:spcAft>
                <a:spcPts val="0"/>
              </a:spcAft>
              <a:buSzPct val="100000"/>
              <a:buNone/>
              <a:defRPr sz="2800"/>
            </a:lvl8pPr>
            <a:lvl9pPr lvl="8" algn="ctr">
              <a:lnSpc>
                <a:spcPct val="100000"/>
              </a:lnSpc>
              <a:spcBef>
                <a:spcPts val="0"/>
              </a:spcBef>
              <a:spcAft>
                <a:spcPts val="0"/>
              </a:spcAft>
              <a:buSzPct val="100000"/>
              <a:buNone/>
              <a:defRPr sz="2800"/>
            </a:lvl9pPr>
          </a:lstStyle>
          <a:p>
            <a:endParaRPr/>
          </a:p>
        </p:txBody>
      </p:sp>
      <p:sp>
        <p:nvSpPr>
          <p:cNvPr id="12" name="Shape 12"/>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48"/>
        <p:cNvGrpSpPr/>
        <p:nvPr/>
      </p:nvGrpSpPr>
      <p:grpSpPr>
        <a:xfrm>
          <a:off x="0" y="0"/>
          <a:ext cx="0" cy="0"/>
          <a:chOff x="0" y="0"/>
          <a:chExt cx="0" cy="0"/>
        </a:xfrm>
      </p:grpSpPr>
      <p:sp>
        <p:nvSpPr>
          <p:cNvPr id="49" name="Shape 49"/>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13"/>
        <p:cNvGrpSpPr/>
        <p:nvPr/>
      </p:nvGrpSpPr>
      <p:grpSpPr>
        <a:xfrm>
          <a:off x="0" y="0"/>
          <a:ext cx="0" cy="0"/>
          <a:chOff x="0" y="0"/>
          <a:chExt cx="0" cy="0"/>
        </a:xfrm>
      </p:grpSpPr>
      <p:sp>
        <p:nvSpPr>
          <p:cNvPr id="14" name="Shape 14"/>
          <p:cNvSpPr txBox="1">
            <a:spLocks noGrp="1"/>
          </p:cNvSpPr>
          <p:nvPr>
            <p:ph type="title"/>
          </p:nvPr>
        </p:nvSpPr>
        <p:spPr>
          <a:xfrm>
            <a:off x="311700" y="2150850"/>
            <a:ext cx="8520600" cy="841800"/>
          </a:xfrm>
          <a:prstGeom prst="rect">
            <a:avLst/>
          </a:prstGeom>
        </p:spPr>
        <p:txBody>
          <a:bodyPr lIns="91425" tIns="91425" rIns="91425" bIns="91425" anchor="ctr" anchorCtr="0"/>
          <a:lstStyle>
            <a:lvl1pPr lvl="0" algn="ctr">
              <a:spcBef>
                <a:spcPts val="0"/>
              </a:spcBef>
              <a:buSzPct val="100000"/>
              <a:defRPr sz="3600"/>
            </a:lvl1pPr>
            <a:lvl2pPr lvl="1" algn="ctr">
              <a:spcBef>
                <a:spcPts val="0"/>
              </a:spcBef>
              <a:buSzPct val="100000"/>
              <a:defRPr sz="3600"/>
            </a:lvl2pPr>
            <a:lvl3pPr lvl="2" algn="ctr">
              <a:spcBef>
                <a:spcPts val="0"/>
              </a:spcBef>
              <a:buSzPct val="100000"/>
              <a:defRPr sz="3600"/>
            </a:lvl3pPr>
            <a:lvl4pPr lvl="3" algn="ctr">
              <a:spcBef>
                <a:spcPts val="0"/>
              </a:spcBef>
              <a:buSzPct val="100000"/>
              <a:defRPr sz="3600"/>
            </a:lvl4pPr>
            <a:lvl5pPr lvl="4" algn="ctr">
              <a:spcBef>
                <a:spcPts val="0"/>
              </a:spcBef>
              <a:buSzPct val="100000"/>
              <a:defRPr sz="3600"/>
            </a:lvl5pPr>
            <a:lvl6pPr lvl="5" algn="ctr">
              <a:spcBef>
                <a:spcPts val="0"/>
              </a:spcBef>
              <a:buSzPct val="100000"/>
              <a:defRPr sz="3600"/>
            </a:lvl6pPr>
            <a:lvl7pPr lvl="6" algn="ctr">
              <a:spcBef>
                <a:spcPts val="0"/>
              </a:spcBef>
              <a:buSzPct val="100000"/>
              <a:defRPr sz="3600"/>
            </a:lvl7pPr>
            <a:lvl8pPr lvl="7" algn="ctr">
              <a:spcBef>
                <a:spcPts val="0"/>
              </a:spcBef>
              <a:buSzPct val="100000"/>
              <a:defRPr sz="3600"/>
            </a:lvl8pPr>
            <a:lvl9pPr lvl="8" algn="ctr">
              <a:spcBef>
                <a:spcPts val="0"/>
              </a:spcBef>
              <a:buSzPct val="100000"/>
              <a:defRPr sz="3600"/>
            </a:lvl9pPr>
          </a:lstStyle>
          <a:p>
            <a:endParaRPr/>
          </a:p>
        </p:txBody>
      </p:sp>
      <p:sp>
        <p:nvSpPr>
          <p:cNvPr id="15" name="Shape 15"/>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6"/>
        <p:cNvGrpSpPr/>
        <p:nvPr/>
      </p:nvGrpSpPr>
      <p:grpSpPr>
        <a:xfrm>
          <a:off x="0" y="0"/>
          <a:ext cx="0" cy="0"/>
          <a:chOff x="0" y="0"/>
          <a:chExt cx="0" cy="0"/>
        </a:xfrm>
      </p:grpSpPr>
      <p:sp>
        <p:nvSpPr>
          <p:cNvPr id="17" name="Shape 17"/>
          <p:cNvSpPr txBox="1">
            <a:spLocks noGrp="1"/>
          </p:cNvSpPr>
          <p:nvPr>
            <p:ph type="title"/>
          </p:nvPr>
        </p:nvSpPr>
        <p:spPr>
          <a:xfrm>
            <a:off x="311700" y="445025"/>
            <a:ext cx="8520600" cy="5727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18" name="Shape 18"/>
          <p:cNvSpPr txBox="1">
            <a:spLocks noGrp="1"/>
          </p:cNvSpPr>
          <p:nvPr>
            <p:ph type="body" idx="1"/>
          </p:nvPr>
        </p:nvSpPr>
        <p:spPr>
          <a:xfrm>
            <a:off x="311700" y="1152475"/>
            <a:ext cx="8520600" cy="34164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19" name="Shape 19"/>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ColTx">
  <p:cSld name="Title and two columns">
    <p:spTree>
      <p:nvGrpSpPr>
        <p:cNvPr id="1" name="Shape 20"/>
        <p:cNvGrpSpPr/>
        <p:nvPr/>
      </p:nvGrpSpPr>
      <p:grpSpPr>
        <a:xfrm>
          <a:off x="0" y="0"/>
          <a:ext cx="0" cy="0"/>
          <a:chOff x="0" y="0"/>
          <a:chExt cx="0" cy="0"/>
        </a:xfrm>
      </p:grpSpPr>
      <p:sp>
        <p:nvSpPr>
          <p:cNvPr id="21" name="Shape 21"/>
          <p:cNvSpPr txBox="1">
            <a:spLocks noGrp="1"/>
          </p:cNvSpPr>
          <p:nvPr>
            <p:ph type="title"/>
          </p:nvPr>
        </p:nvSpPr>
        <p:spPr>
          <a:xfrm>
            <a:off x="311700" y="445025"/>
            <a:ext cx="8520600" cy="5727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2" name="Shape 22"/>
          <p:cNvSpPr txBox="1">
            <a:spLocks noGrp="1"/>
          </p:cNvSpPr>
          <p:nvPr>
            <p:ph type="body" idx="1"/>
          </p:nvPr>
        </p:nvSpPr>
        <p:spPr>
          <a:xfrm>
            <a:off x="311700" y="1152475"/>
            <a:ext cx="3999900" cy="3416400"/>
          </a:xfrm>
          <a:prstGeom prst="rect">
            <a:avLst/>
          </a:prstGeom>
        </p:spPr>
        <p:txBody>
          <a:bodyPr lIns="91425" tIns="91425" rIns="91425" bIns="91425" anchor="t" anchorCtr="0"/>
          <a:lstStyle>
            <a:lvl1pPr lvl="0">
              <a:spcBef>
                <a:spcPts val="0"/>
              </a:spcBef>
              <a:buSzPct val="100000"/>
              <a:defRPr sz="14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a:endParaRPr/>
          </a:p>
        </p:txBody>
      </p:sp>
      <p:sp>
        <p:nvSpPr>
          <p:cNvPr id="23" name="Shape 23"/>
          <p:cNvSpPr txBox="1">
            <a:spLocks noGrp="1"/>
          </p:cNvSpPr>
          <p:nvPr>
            <p:ph type="body" idx="2"/>
          </p:nvPr>
        </p:nvSpPr>
        <p:spPr>
          <a:xfrm>
            <a:off x="4832400" y="1152475"/>
            <a:ext cx="3999900" cy="3416400"/>
          </a:xfrm>
          <a:prstGeom prst="rect">
            <a:avLst/>
          </a:prstGeom>
        </p:spPr>
        <p:txBody>
          <a:bodyPr lIns="91425" tIns="91425" rIns="91425" bIns="91425" anchor="t" anchorCtr="0"/>
          <a:lstStyle>
            <a:lvl1pPr lvl="0">
              <a:spcBef>
                <a:spcPts val="0"/>
              </a:spcBef>
              <a:buSzPct val="100000"/>
              <a:defRPr sz="14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a:endParaRPr/>
          </a:p>
        </p:txBody>
      </p:sp>
      <p:sp>
        <p:nvSpPr>
          <p:cNvPr id="24" name="Shape 24"/>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25"/>
        <p:cNvGrpSpPr/>
        <p:nvPr/>
      </p:nvGrpSpPr>
      <p:grpSpPr>
        <a:xfrm>
          <a:off x="0" y="0"/>
          <a:ext cx="0" cy="0"/>
          <a:chOff x="0" y="0"/>
          <a:chExt cx="0" cy="0"/>
        </a:xfrm>
      </p:grpSpPr>
      <p:sp>
        <p:nvSpPr>
          <p:cNvPr id="26" name="Shape 26"/>
          <p:cNvSpPr txBox="1">
            <a:spLocks noGrp="1"/>
          </p:cNvSpPr>
          <p:nvPr>
            <p:ph type="title"/>
          </p:nvPr>
        </p:nvSpPr>
        <p:spPr>
          <a:xfrm>
            <a:off x="311700" y="445025"/>
            <a:ext cx="8520600" cy="5727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7" name="Shape 27"/>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name="One column text">
    <p:spTree>
      <p:nvGrpSpPr>
        <p:cNvPr id="1" name="Shape 28"/>
        <p:cNvGrpSpPr/>
        <p:nvPr/>
      </p:nvGrpSpPr>
      <p:grpSpPr>
        <a:xfrm>
          <a:off x="0" y="0"/>
          <a:ext cx="0" cy="0"/>
          <a:chOff x="0" y="0"/>
          <a:chExt cx="0" cy="0"/>
        </a:xfrm>
      </p:grpSpPr>
      <p:sp>
        <p:nvSpPr>
          <p:cNvPr id="29" name="Shape 29"/>
          <p:cNvSpPr txBox="1">
            <a:spLocks noGrp="1"/>
          </p:cNvSpPr>
          <p:nvPr>
            <p:ph type="title"/>
          </p:nvPr>
        </p:nvSpPr>
        <p:spPr>
          <a:xfrm>
            <a:off x="311700" y="555600"/>
            <a:ext cx="2808000" cy="755700"/>
          </a:xfrm>
          <a:prstGeom prst="rect">
            <a:avLst/>
          </a:prstGeom>
        </p:spPr>
        <p:txBody>
          <a:bodyPr lIns="91425" tIns="91425" rIns="91425" bIns="91425" anchor="b" anchorCtr="0"/>
          <a:lstStyle>
            <a:lvl1pPr lvl="0">
              <a:spcBef>
                <a:spcPts val="0"/>
              </a:spcBef>
              <a:buSzPct val="100000"/>
              <a:defRPr sz="2400"/>
            </a:lvl1pPr>
            <a:lvl2pPr lvl="1">
              <a:spcBef>
                <a:spcPts val="0"/>
              </a:spcBef>
              <a:buSzPct val="100000"/>
              <a:defRPr sz="2400"/>
            </a:lvl2pPr>
            <a:lvl3pPr lvl="2">
              <a:spcBef>
                <a:spcPts val="0"/>
              </a:spcBef>
              <a:buSzPct val="100000"/>
              <a:defRPr sz="2400"/>
            </a:lvl3pPr>
            <a:lvl4pPr lvl="3">
              <a:spcBef>
                <a:spcPts val="0"/>
              </a:spcBef>
              <a:buSzPct val="100000"/>
              <a:defRPr sz="2400"/>
            </a:lvl4pPr>
            <a:lvl5pPr lvl="4">
              <a:spcBef>
                <a:spcPts val="0"/>
              </a:spcBef>
              <a:buSzPct val="100000"/>
              <a:defRPr sz="2400"/>
            </a:lvl5pPr>
            <a:lvl6pPr lvl="5">
              <a:spcBef>
                <a:spcPts val="0"/>
              </a:spcBef>
              <a:buSzPct val="100000"/>
              <a:defRPr sz="2400"/>
            </a:lvl6pPr>
            <a:lvl7pPr lvl="6">
              <a:spcBef>
                <a:spcPts val="0"/>
              </a:spcBef>
              <a:buSzPct val="100000"/>
              <a:defRPr sz="2400"/>
            </a:lvl7pPr>
            <a:lvl8pPr lvl="7">
              <a:spcBef>
                <a:spcPts val="0"/>
              </a:spcBef>
              <a:buSzPct val="100000"/>
              <a:defRPr sz="2400"/>
            </a:lvl8pPr>
            <a:lvl9pPr lvl="8">
              <a:spcBef>
                <a:spcPts val="0"/>
              </a:spcBef>
              <a:buSzPct val="100000"/>
              <a:defRPr sz="2400"/>
            </a:lvl9pPr>
          </a:lstStyle>
          <a:p>
            <a:endParaRPr/>
          </a:p>
        </p:txBody>
      </p:sp>
      <p:sp>
        <p:nvSpPr>
          <p:cNvPr id="30" name="Shape 30"/>
          <p:cNvSpPr txBox="1">
            <a:spLocks noGrp="1"/>
          </p:cNvSpPr>
          <p:nvPr>
            <p:ph type="body" idx="1"/>
          </p:nvPr>
        </p:nvSpPr>
        <p:spPr>
          <a:xfrm>
            <a:off x="311700" y="1389600"/>
            <a:ext cx="2808000" cy="3179400"/>
          </a:xfrm>
          <a:prstGeom prst="rect">
            <a:avLst/>
          </a:prstGeom>
        </p:spPr>
        <p:txBody>
          <a:bodyPr lIns="91425" tIns="91425" rIns="91425" bIns="91425" anchor="t" anchorCtr="0"/>
          <a:lstStyle>
            <a:lvl1pPr lvl="0">
              <a:spcBef>
                <a:spcPts val="0"/>
              </a:spcBef>
              <a:buSzPct val="100000"/>
              <a:defRPr sz="12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a:endParaRPr/>
          </a:p>
        </p:txBody>
      </p:sp>
      <p:sp>
        <p:nvSpPr>
          <p:cNvPr id="31" name="Shape 31"/>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cSld name="Main point">
    <p:spTree>
      <p:nvGrpSpPr>
        <p:cNvPr id="1" name="Shape 32"/>
        <p:cNvGrpSpPr/>
        <p:nvPr/>
      </p:nvGrpSpPr>
      <p:grpSpPr>
        <a:xfrm>
          <a:off x="0" y="0"/>
          <a:ext cx="0" cy="0"/>
          <a:chOff x="0" y="0"/>
          <a:chExt cx="0" cy="0"/>
        </a:xfrm>
      </p:grpSpPr>
      <p:sp>
        <p:nvSpPr>
          <p:cNvPr id="33" name="Shape 33"/>
          <p:cNvSpPr txBox="1">
            <a:spLocks noGrp="1"/>
          </p:cNvSpPr>
          <p:nvPr>
            <p:ph type="title"/>
          </p:nvPr>
        </p:nvSpPr>
        <p:spPr>
          <a:xfrm>
            <a:off x="490250" y="450150"/>
            <a:ext cx="6367800" cy="4090800"/>
          </a:xfrm>
          <a:prstGeom prst="rect">
            <a:avLst/>
          </a:prstGeom>
        </p:spPr>
        <p:txBody>
          <a:bodyPr lIns="91425" tIns="91425" rIns="91425" bIns="91425" anchor="ctr" anchorCtr="0"/>
          <a:lstStyle>
            <a:lvl1pPr lvl="0">
              <a:spcBef>
                <a:spcPts val="0"/>
              </a:spcBef>
              <a:buSzPct val="100000"/>
              <a:defRPr sz="4800"/>
            </a:lvl1pPr>
            <a:lvl2pPr lvl="1">
              <a:spcBef>
                <a:spcPts val="0"/>
              </a:spcBef>
              <a:buSzPct val="100000"/>
              <a:defRPr sz="4800"/>
            </a:lvl2pPr>
            <a:lvl3pPr lvl="2">
              <a:spcBef>
                <a:spcPts val="0"/>
              </a:spcBef>
              <a:buSzPct val="100000"/>
              <a:defRPr sz="4800"/>
            </a:lvl3pPr>
            <a:lvl4pPr lvl="3">
              <a:spcBef>
                <a:spcPts val="0"/>
              </a:spcBef>
              <a:buSzPct val="100000"/>
              <a:defRPr sz="4800"/>
            </a:lvl4pPr>
            <a:lvl5pPr lvl="4">
              <a:spcBef>
                <a:spcPts val="0"/>
              </a:spcBef>
              <a:buSzPct val="100000"/>
              <a:defRPr sz="4800"/>
            </a:lvl5pPr>
            <a:lvl6pPr lvl="5">
              <a:spcBef>
                <a:spcPts val="0"/>
              </a:spcBef>
              <a:buSzPct val="100000"/>
              <a:defRPr sz="4800"/>
            </a:lvl6pPr>
            <a:lvl7pPr lvl="6">
              <a:spcBef>
                <a:spcPts val="0"/>
              </a:spcBef>
              <a:buSzPct val="100000"/>
              <a:defRPr sz="4800"/>
            </a:lvl7pPr>
            <a:lvl8pPr lvl="7">
              <a:spcBef>
                <a:spcPts val="0"/>
              </a:spcBef>
              <a:buSzPct val="100000"/>
              <a:defRPr sz="4800"/>
            </a:lvl8pPr>
            <a:lvl9pPr lvl="8">
              <a:spcBef>
                <a:spcPts val="0"/>
              </a:spcBef>
              <a:buSzPct val="100000"/>
              <a:defRPr sz="4800"/>
            </a:lvl9pPr>
          </a:lstStyle>
          <a:p>
            <a:endParaRPr/>
          </a:p>
        </p:txBody>
      </p:sp>
      <p:sp>
        <p:nvSpPr>
          <p:cNvPr id="34" name="Shape 34"/>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cSld name="Caption">
    <p:spTree>
      <p:nvGrpSpPr>
        <p:cNvPr id="1" name="Shape 41"/>
        <p:cNvGrpSpPr/>
        <p:nvPr/>
      </p:nvGrpSpPr>
      <p:grpSpPr>
        <a:xfrm>
          <a:off x="0" y="0"/>
          <a:ext cx="0" cy="0"/>
          <a:chOff x="0" y="0"/>
          <a:chExt cx="0" cy="0"/>
        </a:xfrm>
      </p:grpSpPr>
      <p:sp>
        <p:nvSpPr>
          <p:cNvPr id="42" name="Shape 42"/>
          <p:cNvSpPr txBox="1">
            <a:spLocks noGrp="1"/>
          </p:cNvSpPr>
          <p:nvPr>
            <p:ph type="body" idx="1"/>
          </p:nvPr>
        </p:nvSpPr>
        <p:spPr>
          <a:xfrm>
            <a:off x="311700" y="4230575"/>
            <a:ext cx="5998800" cy="605100"/>
          </a:xfrm>
          <a:prstGeom prst="rect">
            <a:avLst/>
          </a:prstGeom>
        </p:spPr>
        <p:txBody>
          <a:bodyPr lIns="91425" tIns="91425" rIns="91425" bIns="91425" anchor="ctr" anchorCtr="0"/>
          <a:lstStyle>
            <a:lvl1pPr lvl="0">
              <a:lnSpc>
                <a:spcPct val="100000"/>
              </a:lnSpc>
              <a:spcBef>
                <a:spcPts val="0"/>
              </a:spcBef>
              <a:spcAft>
                <a:spcPts val="0"/>
              </a:spcAft>
              <a:buNone/>
              <a:defRPr/>
            </a:lvl1pPr>
          </a:lstStyle>
          <a:p>
            <a:endParaRPr/>
          </a:p>
        </p:txBody>
      </p:sp>
      <p:sp>
        <p:nvSpPr>
          <p:cNvPr id="43" name="Shape 43"/>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cSld name="Big number">
    <p:spTree>
      <p:nvGrpSpPr>
        <p:cNvPr id="1" name="Shape 44"/>
        <p:cNvGrpSpPr/>
        <p:nvPr/>
      </p:nvGrpSpPr>
      <p:grpSpPr>
        <a:xfrm>
          <a:off x="0" y="0"/>
          <a:ext cx="0" cy="0"/>
          <a:chOff x="0" y="0"/>
          <a:chExt cx="0" cy="0"/>
        </a:xfrm>
      </p:grpSpPr>
      <p:sp>
        <p:nvSpPr>
          <p:cNvPr id="45" name="Shape 45"/>
          <p:cNvSpPr txBox="1">
            <a:spLocks noGrp="1"/>
          </p:cNvSpPr>
          <p:nvPr>
            <p:ph type="title"/>
          </p:nvPr>
        </p:nvSpPr>
        <p:spPr>
          <a:xfrm>
            <a:off x="311700" y="1106125"/>
            <a:ext cx="8520600" cy="1963500"/>
          </a:xfrm>
          <a:prstGeom prst="rect">
            <a:avLst/>
          </a:prstGeom>
        </p:spPr>
        <p:txBody>
          <a:bodyPr lIns="91425" tIns="91425" rIns="91425" bIns="91425" anchor="b" anchorCtr="0"/>
          <a:lstStyle>
            <a:lvl1pPr lvl="0" algn="ctr">
              <a:spcBef>
                <a:spcPts val="0"/>
              </a:spcBef>
              <a:buSzPct val="100000"/>
              <a:defRPr sz="12000"/>
            </a:lvl1pPr>
            <a:lvl2pPr lvl="1" algn="ctr">
              <a:spcBef>
                <a:spcPts val="0"/>
              </a:spcBef>
              <a:buSzPct val="100000"/>
              <a:defRPr sz="12000"/>
            </a:lvl2pPr>
            <a:lvl3pPr lvl="2" algn="ctr">
              <a:spcBef>
                <a:spcPts val="0"/>
              </a:spcBef>
              <a:buSzPct val="100000"/>
              <a:defRPr sz="12000"/>
            </a:lvl3pPr>
            <a:lvl4pPr lvl="3" algn="ctr">
              <a:spcBef>
                <a:spcPts val="0"/>
              </a:spcBef>
              <a:buSzPct val="100000"/>
              <a:defRPr sz="12000"/>
            </a:lvl4pPr>
            <a:lvl5pPr lvl="4" algn="ctr">
              <a:spcBef>
                <a:spcPts val="0"/>
              </a:spcBef>
              <a:buSzPct val="100000"/>
              <a:defRPr sz="12000"/>
            </a:lvl5pPr>
            <a:lvl6pPr lvl="5" algn="ctr">
              <a:spcBef>
                <a:spcPts val="0"/>
              </a:spcBef>
              <a:buSzPct val="100000"/>
              <a:defRPr sz="12000"/>
            </a:lvl6pPr>
            <a:lvl7pPr lvl="6" algn="ctr">
              <a:spcBef>
                <a:spcPts val="0"/>
              </a:spcBef>
              <a:buSzPct val="100000"/>
              <a:defRPr sz="12000"/>
            </a:lvl7pPr>
            <a:lvl8pPr lvl="7" algn="ctr">
              <a:spcBef>
                <a:spcPts val="0"/>
              </a:spcBef>
              <a:buSzPct val="100000"/>
              <a:defRPr sz="12000"/>
            </a:lvl8pPr>
            <a:lvl9pPr lvl="8" algn="ctr">
              <a:spcBef>
                <a:spcPts val="0"/>
              </a:spcBef>
              <a:buSzPct val="100000"/>
              <a:defRPr sz="12000"/>
            </a:lvl9pPr>
          </a:lstStyle>
          <a:p>
            <a:endParaRPr/>
          </a:p>
        </p:txBody>
      </p:sp>
      <p:sp>
        <p:nvSpPr>
          <p:cNvPr id="46" name="Shape 46"/>
          <p:cNvSpPr txBox="1">
            <a:spLocks noGrp="1"/>
          </p:cNvSpPr>
          <p:nvPr>
            <p:ph type="body" idx="1"/>
          </p:nvPr>
        </p:nvSpPr>
        <p:spPr>
          <a:xfrm>
            <a:off x="311700" y="3152225"/>
            <a:ext cx="8520600" cy="1300800"/>
          </a:xfrm>
          <a:prstGeom prst="rect">
            <a:avLst/>
          </a:prstGeom>
        </p:spPr>
        <p:txBody>
          <a:bodyPr lIns="91425" tIns="91425" rIns="91425" bIns="91425" anchor="t" anchorCtr="0"/>
          <a:lstStyle>
            <a:lvl1pPr lvl="0" algn="ctr">
              <a:spcBef>
                <a:spcPts val="0"/>
              </a:spcBef>
              <a:defRPr/>
            </a:lvl1pPr>
            <a:lvl2pPr lvl="1" algn="ctr">
              <a:spcBef>
                <a:spcPts val="0"/>
              </a:spcBef>
              <a:defRPr/>
            </a:lvl2pPr>
            <a:lvl3pPr lvl="2" algn="ctr">
              <a:spcBef>
                <a:spcPts val="0"/>
              </a:spcBef>
              <a:defRPr/>
            </a:lvl3pPr>
            <a:lvl4pPr lvl="3" algn="ctr">
              <a:spcBef>
                <a:spcPts val="0"/>
              </a:spcBef>
              <a:defRPr/>
            </a:lvl4pPr>
            <a:lvl5pPr lvl="4" algn="ctr">
              <a:spcBef>
                <a:spcPts val="0"/>
              </a:spcBef>
              <a:defRPr/>
            </a:lvl5pPr>
            <a:lvl6pPr lvl="5" algn="ctr">
              <a:spcBef>
                <a:spcPts val="0"/>
              </a:spcBef>
              <a:defRPr/>
            </a:lvl6pPr>
            <a:lvl7pPr lvl="6" algn="ctr">
              <a:spcBef>
                <a:spcPts val="0"/>
              </a:spcBef>
              <a:defRPr/>
            </a:lvl7pPr>
            <a:lvl8pPr lvl="7" algn="ctr">
              <a:spcBef>
                <a:spcPts val="0"/>
              </a:spcBef>
              <a:defRPr/>
            </a:lvl8pPr>
            <a:lvl9pPr lvl="8" algn="ctr">
              <a:spcBef>
                <a:spcPts val="0"/>
              </a:spcBef>
              <a:defRPr/>
            </a:lvl9pPr>
          </a:lstStyle>
          <a:p>
            <a:endParaRPr/>
          </a:p>
        </p:txBody>
      </p:sp>
      <p:sp>
        <p:nvSpPr>
          <p:cNvPr id="47" name="Shape 47"/>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311700" y="445025"/>
            <a:ext cx="8520600" cy="572700"/>
          </a:xfrm>
          <a:prstGeom prst="rect">
            <a:avLst/>
          </a:prstGeom>
          <a:noFill/>
          <a:ln>
            <a:noFill/>
          </a:ln>
        </p:spPr>
        <p:txBody>
          <a:bodyPr lIns="91425" tIns="91425" rIns="91425" bIns="91425" anchor="t" anchorCtr="0"/>
          <a:lstStyle>
            <a:lvl1pPr lvl="0">
              <a:spcBef>
                <a:spcPts val="0"/>
              </a:spcBef>
              <a:buClr>
                <a:schemeClr val="dk1"/>
              </a:buClr>
              <a:buSzPct val="100000"/>
              <a:buNone/>
              <a:defRPr sz="2800">
                <a:solidFill>
                  <a:schemeClr val="dk1"/>
                </a:solidFill>
              </a:defRPr>
            </a:lvl1pPr>
            <a:lvl2pPr lvl="1">
              <a:spcBef>
                <a:spcPts val="0"/>
              </a:spcBef>
              <a:buClr>
                <a:schemeClr val="dk1"/>
              </a:buClr>
              <a:buSzPct val="100000"/>
              <a:buNone/>
              <a:defRPr sz="2800">
                <a:solidFill>
                  <a:schemeClr val="dk1"/>
                </a:solidFill>
              </a:defRPr>
            </a:lvl2pPr>
            <a:lvl3pPr lvl="2">
              <a:spcBef>
                <a:spcPts val="0"/>
              </a:spcBef>
              <a:buClr>
                <a:schemeClr val="dk1"/>
              </a:buClr>
              <a:buSzPct val="100000"/>
              <a:buNone/>
              <a:defRPr sz="2800">
                <a:solidFill>
                  <a:schemeClr val="dk1"/>
                </a:solidFill>
              </a:defRPr>
            </a:lvl3pPr>
            <a:lvl4pPr lvl="3">
              <a:spcBef>
                <a:spcPts val="0"/>
              </a:spcBef>
              <a:buClr>
                <a:schemeClr val="dk1"/>
              </a:buClr>
              <a:buSzPct val="100000"/>
              <a:buNone/>
              <a:defRPr sz="2800">
                <a:solidFill>
                  <a:schemeClr val="dk1"/>
                </a:solidFill>
              </a:defRPr>
            </a:lvl4pPr>
            <a:lvl5pPr lvl="4">
              <a:spcBef>
                <a:spcPts val="0"/>
              </a:spcBef>
              <a:buClr>
                <a:schemeClr val="dk1"/>
              </a:buClr>
              <a:buSzPct val="100000"/>
              <a:buNone/>
              <a:defRPr sz="2800">
                <a:solidFill>
                  <a:schemeClr val="dk1"/>
                </a:solidFill>
              </a:defRPr>
            </a:lvl5pPr>
            <a:lvl6pPr lvl="5">
              <a:spcBef>
                <a:spcPts val="0"/>
              </a:spcBef>
              <a:buClr>
                <a:schemeClr val="dk1"/>
              </a:buClr>
              <a:buSzPct val="100000"/>
              <a:buNone/>
              <a:defRPr sz="2800">
                <a:solidFill>
                  <a:schemeClr val="dk1"/>
                </a:solidFill>
              </a:defRPr>
            </a:lvl6pPr>
            <a:lvl7pPr lvl="6">
              <a:spcBef>
                <a:spcPts val="0"/>
              </a:spcBef>
              <a:buClr>
                <a:schemeClr val="dk1"/>
              </a:buClr>
              <a:buSzPct val="100000"/>
              <a:buNone/>
              <a:defRPr sz="2800">
                <a:solidFill>
                  <a:schemeClr val="dk1"/>
                </a:solidFill>
              </a:defRPr>
            </a:lvl7pPr>
            <a:lvl8pPr lvl="7">
              <a:spcBef>
                <a:spcPts val="0"/>
              </a:spcBef>
              <a:buClr>
                <a:schemeClr val="dk1"/>
              </a:buClr>
              <a:buSzPct val="100000"/>
              <a:buNone/>
              <a:defRPr sz="2800">
                <a:solidFill>
                  <a:schemeClr val="dk1"/>
                </a:solidFill>
              </a:defRPr>
            </a:lvl8pPr>
            <a:lvl9pPr lvl="8">
              <a:spcBef>
                <a:spcPts val="0"/>
              </a:spcBef>
              <a:buClr>
                <a:schemeClr val="dk1"/>
              </a:buClr>
              <a:buSzPct val="100000"/>
              <a:buNone/>
              <a:defRPr sz="2800">
                <a:solidFill>
                  <a:schemeClr val="dk1"/>
                </a:solidFill>
              </a:defRPr>
            </a:lvl9pPr>
          </a:lstStyle>
          <a:p>
            <a:endParaRPr/>
          </a:p>
        </p:txBody>
      </p:sp>
      <p:sp>
        <p:nvSpPr>
          <p:cNvPr id="7" name="Shape 7"/>
          <p:cNvSpPr txBox="1">
            <a:spLocks noGrp="1"/>
          </p:cNvSpPr>
          <p:nvPr>
            <p:ph type="body" idx="1"/>
          </p:nvPr>
        </p:nvSpPr>
        <p:spPr>
          <a:xfrm>
            <a:off x="311700" y="1152475"/>
            <a:ext cx="8520600" cy="3416400"/>
          </a:xfrm>
          <a:prstGeom prst="rect">
            <a:avLst/>
          </a:prstGeom>
          <a:noFill/>
          <a:ln>
            <a:noFill/>
          </a:ln>
        </p:spPr>
        <p:txBody>
          <a:bodyPr lIns="91425" tIns="91425" rIns="91425" bIns="91425" anchor="t" anchorCtr="0"/>
          <a:lstStyle>
            <a:lvl1pPr lvl="0">
              <a:lnSpc>
                <a:spcPct val="115000"/>
              </a:lnSpc>
              <a:spcBef>
                <a:spcPts val="0"/>
              </a:spcBef>
              <a:spcAft>
                <a:spcPts val="1600"/>
              </a:spcAft>
              <a:buClr>
                <a:schemeClr val="dk2"/>
              </a:buClr>
              <a:buSzPct val="100000"/>
              <a:defRPr sz="1800">
                <a:solidFill>
                  <a:schemeClr val="dk2"/>
                </a:solidFill>
              </a:defRPr>
            </a:lvl1pPr>
            <a:lvl2pPr lvl="1">
              <a:lnSpc>
                <a:spcPct val="115000"/>
              </a:lnSpc>
              <a:spcBef>
                <a:spcPts val="0"/>
              </a:spcBef>
              <a:spcAft>
                <a:spcPts val="1600"/>
              </a:spcAft>
              <a:buClr>
                <a:schemeClr val="dk2"/>
              </a:buClr>
              <a:defRPr>
                <a:solidFill>
                  <a:schemeClr val="dk2"/>
                </a:solidFill>
              </a:defRPr>
            </a:lvl2pPr>
            <a:lvl3pPr lvl="2">
              <a:lnSpc>
                <a:spcPct val="115000"/>
              </a:lnSpc>
              <a:spcBef>
                <a:spcPts val="0"/>
              </a:spcBef>
              <a:spcAft>
                <a:spcPts val="1600"/>
              </a:spcAft>
              <a:buClr>
                <a:schemeClr val="dk2"/>
              </a:buClr>
              <a:defRPr>
                <a:solidFill>
                  <a:schemeClr val="dk2"/>
                </a:solidFill>
              </a:defRPr>
            </a:lvl3pPr>
            <a:lvl4pPr lvl="3">
              <a:lnSpc>
                <a:spcPct val="115000"/>
              </a:lnSpc>
              <a:spcBef>
                <a:spcPts val="0"/>
              </a:spcBef>
              <a:spcAft>
                <a:spcPts val="1600"/>
              </a:spcAft>
              <a:buClr>
                <a:schemeClr val="dk2"/>
              </a:buClr>
              <a:defRPr>
                <a:solidFill>
                  <a:schemeClr val="dk2"/>
                </a:solidFill>
              </a:defRPr>
            </a:lvl4pPr>
            <a:lvl5pPr lvl="4">
              <a:lnSpc>
                <a:spcPct val="115000"/>
              </a:lnSpc>
              <a:spcBef>
                <a:spcPts val="0"/>
              </a:spcBef>
              <a:spcAft>
                <a:spcPts val="1600"/>
              </a:spcAft>
              <a:buClr>
                <a:schemeClr val="dk2"/>
              </a:buClr>
              <a:defRPr>
                <a:solidFill>
                  <a:schemeClr val="dk2"/>
                </a:solidFill>
              </a:defRPr>
            </a:lvl5pPr>
            <a:lvl6pPr lvl="5">
              <a:lnSpc>
                <a:spcPct val="115000"/>
              </a:lnSpc>
              <a:spcBef>
                <a:spcPts val="0"/>
              </a:spcBef>
              <a:spcAft>
                <a:spcPts val="1600"/>
              </a:spcAft>
              <a:buClr>
                <a:schemeClr val="dk2"/>
              </a:buClr>
              <a:defRPr>
                <a:solidFill>
                  <a:schemeClr val="dk2"/>
                </a:solidFill>
              </a:defRPr>
            </a:lvl6pPr>
            <a:lvl7pPr lvl="6">
              <a:lnSpc>
                <a:spcPct val="115000"/>
              </a:lnSpc>
              <a:spcBef>
                <a:spcPts val="0"/>
              </a:spcBef>
              <a:spcAft>
                <a:spcPts val="1600"/>
              </a:spcAft>
              <a:buClr>
                <a:schemeClr val="dk2"/>
              </a:buClr>
              <a:defRPr>
                <a:solidFill>
                  <a:schemeClr val="dk2"/>
                </a:solidFill>
              </a:defRPr>
            </a:lvl7pPr>
            <a:lvl8pPr lvl="7">
              <a:lnSpc>
                <a:spcPct val="115000"/>
              </a:lnSpc>
              <a:spcBef>
                <a:spcPts val="0"/>
              </a:spcBef>
              <a:spcAft>
                <a:spcPts val="1600"/>
              </a:spcAft>
              <a:buClr>
                <a:schemeClr val="dk2"/>
              </a:buClr>
              <a:defRPr>
                <a:solidFill>
                  <a:schemeClr val="dk2"/>
                </a:solidFill>
              </a:defRPr>
            </a:lvl8pPr>
            <a:lvl9pPr lvl="8">
              <a:lnSpc>
                <a:spcPct val="115000"/>
              </a:lnSpc>
              <a:spcBef>
                <a:spcPts val="0"/>
              </a:spcBef>
              <a:spcAft>
                <a:spcPts val="1600"/>
              </a:spcAft>
              <a:buClr>
                <a:schemeClr val="dk2"/>
              </a:buClr>
              <a:defRPr>
                <a:solidFill>
                  <a:schemeClr val="dk2"/>
                </a:solidFill>
              </a:defRPr>
            </a:lvl9pPr>
          </a:lstStyle>
          <a:p>
            <a:endParaRPr/>
          </a:p>
        </p:txBody>
      </p:sp>
      <p:sp>
        <p:nvSpPr>
          <p:cNvPr id="8" name="Shape 8"/>
          <p:cNvSpPr txBox="1">
            <a:spLocks noGrp="1"/>
          </p:cNvSpPr>
          <p:nvPr>
            <p:ph type="sldNum" idx="12"/>
          </p:nvPr>
        </p:nvSpPr>
        <p:spPr>
          <a:xfrm>
            <a:off x="8472457" y="4663216"/>
            <a:ext cx="548700" cy="393600"/>
          </a:xfrm>
          <a:prstGeom prst="rect">
            <a:avLst/>
          </a:prstGeom>
          <a:noFill/>
          <a:ln>
            <a:noFill/>
          </a:ln>
        </p:spPr>
        <p:txBody>
          <a:bodyPr lIns="91425" tIns="91425" rIns="91425" bIns="91425" anchor="ctr" anchorCtr="0">
            <a:noAutofit/>
          </a:bodyPr>
          <a:lstStyle/>
          <a:p>
            <a:pPr lvl="0" algn="r">
              <a:spcBef>
                <a:spcPts val="0"/>
              </a:spcBef>
              <a:buNone/>
            </a:pPr>
            <a:fld id="{00000000-1234-1234-1234-123412341234}" type="slidenum">
              <a:rPr lang="en" sz="1000">
                <a:solidFill>
                  <a:schemeClr val="dk2"/>
                </a:solidFill>
              </a:rPr>
              <a:t>‹#›</a:t>
            </a:fld>
            <a:endParaRPr lang="en" sz="1000">
              <a:solidFill>
                <a:schemeClr val="dk2"/>
              </a:solidFill>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6" r:id="rId8"/>
    <p:sldLayoutId id="2147483657" r:id="rId9"/>
    <p:sldLayoutId id="2147483658"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4" Type="http://schemas.openxmlformats.org/officeDocument/2006/relationships/image" Target="../media/image2.png"/><Relationship Id="rId5" Type="http://schemas.openxmlformats.org/officeDocument/2006/relationships/image" Target="../media/image3.pn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22.jpg"/><Relationship Id="rId4" Type="http://schemas.openxmlformats.org/officeDocument/2006/relationships/image" Target="../media/image23.jpg"/><Relationship Id="rId5" Type="http://schemas.openxmlformats.org/officeDocument/2006/relationships/image" Target="../media/image24.jpg"/><Relationship Id="rId6" Type="http://schemas.openxmlformats.org/officeDocument/2006/relationships/image" Target="../media/image25.jpg"/><Relationship Id="rId7" Type="http://schemas.openxmlformats.org/officeDocument/2006/relationships/image" Target="../media/image26.jpg"/><Relationship Id="rId8" Type="http://schemas.openxmlformats.org/officeDocument/2006/relationships/image" Target="../media/image27.png"/><Relationship Id="rId9" Type="http://schemas.openxmlformats.org/officeDocument/2006/relationships/image" Target="../media/image28.png"/><Relationship Id="rId1" Type="http://schemas.openxmlformats.org/officeDocument/2006/relationships/slideLayout" Target="../slideLayouts/slideLayout3.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29.jpg"/></Relationships>
</file>

<file path=ppt/slides/_rels/slide12.xml.rels><?xml version="1.0" encoding="UTF-8" standalone="yes"?>
<Relationships xmlns="http://schemas.openxmlformats.org/package/2006/relationships"><Relationship Id="rId3" Type="http://schemas.openxmlformats.org/officeDocument/2006/relationships/image" Target="../media/image30.jpg"/><Relationship Id="rId4" Type="http://schemas.openxmlformats.org/officeDocument/2006/relationships/image" Target="../media/image31.png"/><Relationship Id="rId5" Type="http://schemas.openxmlformats.org/officeDocument/2006/relationships/image" Target="../media/image32.png"/><Relationship Id="rId6" Type="http://schemas.openxmlformats.org/officeDocument/2006/relationships/image" Target="../media/image33.jpg"/><Relationship Id="rId1" Type="http://schemas.openxmlformats.org/officeDocument/2006/relationships/slideLayout" Target="../slideLayouts/slideLayout3.xml"/><Relationship Id="rId2" Type="http://schemas.openxmlformats.org/officeDocument/2006/relationships/notesSlide" Target="../notesSlides/notesSlide1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6.png"/><Relationship Id="rId6" Type="http://schemas.openxmlformats.org/officeDocument/2006/relationships/image" Target="../media/image7.pn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8.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9.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1.jpg"/><Relationship Id="rId4" Type="http://schemas.openxmlformats.org/officeDocument/2006/relationships/image" Target="../media/image12.jpg"/><Relationship Id="rId1" Type="http://schemas.openxmlformats.org/officeDocument/2006/relationships/slideLayout" Target="../slideLayouts/slideLayout3.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13.jpg"/></Relationships>
</file>

<file path=ppt/slides/_rels/slide8.xml.rels><?xml version="1.0" encoding="UTF-8" standalone="yes"?>
<Relationships xmlns="http://schemas.openxmlformats.org/package/2006/relationships"><Relationship Id="rId3" Type="http://schemas.openxmlformats.org/officeDocument/2006/relationships/hyperlink" Target="http://www.lovetv.com.bz/love-television-evening-news-for-tuesday-march-31-2016/" TargetMode="External"/><Relationship Id="rId4" Type="http://schemas.openxmlformats.org/officeDocument/2006/relationships/image" Target="../media/image14.png"/><Relationship Id="rId1" Type="http://schemas.openxmlformats.org/officeDocument/2006/relationships/slideLayout" Target="../slideLayouts/slideLayout3.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6.png"/><Relationship Id="rId5" Type="http://schemas.openxmlformats.org/officeDocument/2006/relationships/image" Target="../media/image17.png"/><Relationship Id="rId6" Type="http://schemas.openxmlformats.org/officeDocument/2006/relationships/image" Target="../media/image18.png"/><Relationship Id="rId7" Type="http://schemas.openxmlformats.org/officeDocument/2006/relationships/image" Target="../media/image19.png"/><Relationship Id="rId8" Type="http://schemas.openxmlformats.org/officeDocument/2006/relationships/image" Target="../media/image20.png"/><Relationship Id="rId9" Type="http://schemas.openxmlformats.org/officeDocument/2006/relationships/image" Target="../media/image21.png"/><Relationship Id="rId1" Type="http://schemas.openxmlformats.org/officeDocument/2006/relationships/slideLayout" Target="../slideLayouts/slideLayout8.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3"/>
        <p:cNvGrpSpPr/>
        <p:nvPr/>
      </p:nvGrpSpPr>
      <p:grpSpPr>
        <a:xfrm>
          <a:off x="0" y="0"/>
          <a:ext cx="0" cy="0"/>
          <a:chOff x="0" y="0"/>
          <a:chExt cx="0" cy="0"/>
        </a:xfrm>
      </p:grpSpPr>
      <p:sp>
        <p:nvSpPr>
          <p:cNvPr id="54" name="Shape 54"/>
          <p:cNvSpPr txBox="1">
            <a:spLocks noGrp="1"/>
          </p:cNvSpPr>
          <p:nvPr>
            <p:ph type="subTitle" idx="1"/>
          </p:nvPr>
        </p:nvSpPr>
        <p:spPr>
          <a:xfrm>
            <a:off x="2310300" y="4066500"/>
            <a:ext cx="4523400" cy="1077000"/>
          </a:xfrm>
          <a:prstGeom prst="rect">
            <a:avLst/>
          </a:prstGeom>
        </p:spPr>
        <p:txBody>
          <a:bodyPr lIns="91425" tIns="91425" rIns="91425" bIns="91425" anchor="t" anchorCtr="0">
            <a:noAutofit/>
          </a:bodyPr>
          <a:lstStyle/>
          <a:p>
            <a:pPr lvl="0">
              <a:spcBef>
                <a:spcPts val="0"/>
              </a:spcBef>
              <a:buNone/>
            </a:pPr>
            <a:r>
              <a:rPr lang="en" sz="7200" b="1">
                <a:solidFill>
                  <a:srgbClr val="FFFFFF"/>
                </a:solidFill>
                <a:latin typeface="Amatic SC"/>
                <a:ea typeface="Amatic SC"/>
                <a:cs typeface="Amatic SC"/>
                <a:sym typeface="Amatic SC"/>
              </a:rPr>
              <a:t>Literacy Alive III</a:t>
            </a:r>
          </a:p>
        </p:txBody>
      </p:sp>
      <p:grpSp>
        <p:nvGrpSpPr>
          <p:cNvPr id="55" name="Shape 55"/>
          <p:cNvGrpSpPr/>
          <p:nvPr/>
        </p:nvGrpSpPr>
        <p:grpSpPr>
          <a:xfrm>
            <a:off x="0" y="0"/>
            <a:ext cx="2679944" cy="665975"/>
            <a:chOff x="0" y="0"/>
            <a:chExt cx="2679944" cy="665975"/>
          </a:xfrm>
        </p:grpSpPr>
        <p:pic>
          <p:nvPicPr>
            <p:cNvPr id="56" name="Shape 56"/>
            <p:cNvPicPr preferRelativeResize="0"/>
            <p:nvPr/>
          </p:nvPicPr>
          <p:blipFill rotWithShape="1">
            <a:blip r:embed="rId4">
              <a:alphaModFix/>
            </a:blip>
            <a:srcRect l="79400"/>
            <a:stretch/>
          </p:blipFill>
          <p:spPr>
            <a:xfrm>
              <a:off x="1805923" y="0"/>
              <a:ext cx="874020" cy="665974"/>
            </a:xfrm>
            <a:prstGeom prst="rect">
              <a:avLst/>
            </a:prstGeom>
            <a:noFill/>
            <a:ln>
              <a:noFill/>
            </a:ln>
          </p:spPr>
        </p:pic>
        <p:pic>
          <p:nvPicPr>
            <p:cNvPr id="57" name="Shape 57"/>
            <p:cNvPicPr preferRelativeResize="0"/>
            <p:nvPr/>
          </p:nvPicPr>
          <p:blipFill>
            <a:blip r:embed="rId5">
              <a:alphaModFix/>
            </a:blip>
            <a:stretch>
              <a:fillRect/>
            </a:stretch>
          </p:blipFill>
          <p:spPr>
            <a:xfrm>
              <a:off x="0" y="0"/>
              <a:ext cx="1866899" cy="665975"/>
            </a:xfrm>
            <a:prstGeom prst="rect">
              <a:avLst/>
            </a:prstGeom>
            <a:noFill/>
            <a:ln>
              <a:noFill/>
            </a:ln>
          </p:spPr>
        </p:pic>
      </p:grpSp>
      <p:sp>
        <p:nvSpPr>
          <p:cNvPr id="58" name="Shape 58"/>
          <p:cNvSpPr txBox="1"/>
          <p:nvPr/>
        </p:nvSpPr>
        <p:spPr>
          <a:xfrm>
            <a:off x="6862850" y="-235312"/>
            <a:ext cx="2456100" cy="990900"/>
          </a:xfrm>
          <a:prstGeom prst="rect">
            <a:avLst/>
          </a:prstGeom>
          <a:noFill/>
          <a:ln>
            <a:noFill/>
          </a:ln>
        </p:spPr>
        <p:txBody>
          <a:bodyPr lIns="91425" tIns="91425" rIns="91425" bIns="91425" anchor="t" anchorCtr="0">
            <a:noAutofit/>
          </a:bodyPr>
          <a:lstStyle/>
          <a:p>
            <a:pPr lvl="0" rtl="0">
              <a:spcBef>
                <a:spcPts val="0"/>
              </a:spcBef>
              <a:buClr>
                <a:schemeClr val="dk1"/>
              </a:buClr>
              <a:buSzPct val="25000"/>
              <a:buFont typeface="Arial"/>
              <a:buNone/>
            </a:pPr>
            <a:r>
              <a:rPr lang="en" sz="6000">
                <a:solidFill>
                  <a:srgbClr val="FFFFFF"/>
                </a:solidFill>
                <a:latin typeface="Amatic SC"/>
                <a:ea typeface="Amatic SC"/>
                <a:cs typeface="Amatic SC"/>
                <a:sym typeface="Amatic SC"/>
              </a:rPr>
              <a:t>Belize 2016</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B6D7A8"/>
        </a:solidFill>
        <a:effectLst/>
      </p:bgPr>
    </p:bg>
    <p:spTree>
      <p:nvGrpSpPr>
        <p:cNvPr id="1" name="Shape 143"/>
        <p:cNvGrpSpPr/>
        <p:nvPr/>
      </p:nvGrpSpPr>
      <p:grpSpPr>
        <a:xfrm>
          <a:off x="0" y="0"/>
          <a:ext cx="0" cy="0"/>
          <a:chOff x="0" y="0"/>
          <a:chExt cx="0" cy="0"/>
        </a:xfrm>
      </p:grpSpPr>
      <p:pic>
        <p:nvPicPr>
          <p:cNvPr id="144" name="Shape 144" descr="IMG_1004.jpg"/>
          <p:cNvPicPr preferRelativeResize="0"/>
          <p:nvPr/>
        </p:nvPicPr>
        <p:blipFill rotWithShape="1">
          <a:blip r:embed="rId3">
            <a:alphaModFix/>
          </a:blip>
          <a:srcRect l="-1151" r="18881"/>
          <a:stretch/>
        </p:blipFill>
        <p:spPr>
          <a:xfrm>
            <a:off x="6616650" y="0"/>
            <a:ext cx="2527349" cy="2303850"/>
          </a:xfrm>
          <a:prstGeom prst="rect">
            <a:avLst/>
          </a:prstGeom>
          <a:noFill/>
          <a:ln>
            <a:noFill/>
          </a:ln>
        </p:spPr>
      </p:pic>
      <p:pic>
        <p:nvPicPr>
          <p:cNvPr id="145" name="Shape 145" descr="IMG_0275.JPG"/>
          <p:cNvPicPr preferRelativeResize="0"/>
          <p:nvPr/>
        </p:nvPicPr>
        <p:blipFill rotWithShape="1">
          <a:blip r:embed="rId4">
            <a:alphaModFix/>
          </a:blip>
          <a:srcRect l="10079" r="9093"/>
          <a:stretch/>
        </p:blipFill>
        <p:spPr>
          <a:xfrm>
            <a:off x="3467236" y="2399050"/>
            <a:ext cx="1663699" cy="2744447"/>
          </a:xfrm>
          <a:prstGeom prst="rect">
            <a:avLst/>
          </a:prstGeom>
          <a:noFill/>
          <a:ln>
            <a:noFill/>
          </a:ln>
        </p:spPr>
      </p:pic>
      <p:pic>
        <p:nvPicPr>
          <p:cNvPr id="146" name="Shape 146" descr="IMG_0567.JPG"/>
          <p:cNvPicPr preferRelativeResize="0"/>
          <p:nvPr/>
        </p:nvPicPr>
        <p:blipFill rotWithShape="1">
          <a:blip r:embed="rId5">
            <a:alphaModFix/>
          </a:blip>
          <a:srcRect l="8267" t="16469" r="15882" b="23989"/>
          <a:stretch/>
        </p:blipFill>
        <p:spPr>
          <a:xfrm>
            <a:off x="2614559" y="0"/>
            <a:ext cx="3914875" cy="2303850"/>
          </a:xfrm>
          <a:prstGeom prst="rect">
            <a:avLst/>
          </a:prstGeom>
          <a:noFill/>
          <a:ln>
            <a:noFill/>
          </a:ln>
        </p:spPr>
      </p:pic>
      <p:pic>
        <p:nvPicPr>
          <p:cNvPr id="147" name="Shape 147" descr="IMG_0562.JPG"/>
          <p:cNvPicPr preferRelativeResize="0"/>
          <p:nvPr/>
        </p:nvPicPr>
        <p:blipFill rotWithShape="1">
          <a:blip r:embed="rId6">
            <a:alphaModFix/>
          </a:blip>
          <a:srcRect l="6768" t="12883" b="4478"/>
          <a:stretch/>
        </p:blipFill>
        <p:spPr>
          <a:xfrm>
            <a:off x="6822984" y="2399050"/>
            <a:ext cx="2321015" cy="2744451"/>
          </a:xfrm>
          <a:prstGeom prst="rect">
            <a:avLst/>
          </a:prstGeom>
          <a:noFill/>
          <a:ln>
            <a:noFill/>
          </a:ln>
        </p:spPr>
      </p:pic>
      <p:pic>
        <p:nvPicPr>
          <p:cNvPr id="148" name="Shape 148" descr="IMG_0563.JPG"/>
          <p:cNvPicPr preferRelativeResize="0"/>
          <p:nvPr/>
        </p:nvPicPr>
        <p:blipFill rotWithShape="1">
          <a:blip r:embed="rId7">
            <a:alphaModFix/>
          </a:blip>
          <a:srcRect l="13926" t="17678" r="28286" b="22896"/>
          <a:stretch/>
        </p:blipFill>
        <p:spPr>
          <a:xfrm>
            <a:off x="5227374" y="2399049"/>
            <a:ext cx="1500391" cy="2744451"/>
          </a:xfrm>
          <a:prstGeom prst="rect">
            <a:avLst/>
          </a:prstGeom>
          <a:noFill/>
          <a:ln>
            <a:noFill/>
          </a:ln>
        </p:spPr>
      </p:pic>
      <p:pic>
        <p:nvPicPr>
          <p:cNvPr id="149" name="Shape 149"/>
          <p:cNvPicPr preferRelativeResize="0"/>
          <p:nvPr/>
        </p:nvPicPr>
        <p:blipFill rotWithShape="1">
          <a:blip r:embed="rId8">
            <a:alphaModFix/>
          </a:blip>
          <a:srcRect l="13163" r="6125"/>
          <a:stretch/>
        </p:blipFill>
        <p:spPr>
          <a:xfrm>
            <a:off x="0" y="2399050"/>
            <a:ext cx="3370785" cy="2744449"/>
          </a:xfrm>
          <a:prstGeom prst="rect">
            <a:avLst/>
          </a:prstGeom>
          <a:noFill/>
          <a:ln>
            <a:noFill/>
          </a:ln>
        </p:spPr>
      </p:pic>
      <p:pic>
        <p:nvPicPr>
          <p:cNvPr id="150" name="Shape 150"/>
          <p:cNvPicPr preferRelativeResize="0"/>
          <p:nvPr/>
        </p:nvPicPr>
        <p:blipFill rotWithShape="1">
          <a:blip r:embed="rId9">
            <a:alphaModFix/>
          </a:blip>
          <a:srcRect l="23207" r="3698"/>
          <a:stretch/>
        </p:blipFill>
        <p:spPr>
          <a:xfrm>
            <a:off x="0" y="0"/>
            <a:ext cx="2527350" cy="2303850"/>
          </a:xfrm>
          <a:prstGeom prst="rect">
            <a:avLst/>
          </a:prstGeom>
          <a:noFill/>
          <a:ln>
            <a:noFill/>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B6D7A8"/>
        </a:solidFill>
        <a:effectLst/>
      </p:bgPr>
    </p:bg>
    <p:spTree>
      <p:nvGrpSpPr>
        <p:cNvPr id="1" name="Shape 154"/>
        <p:cNvGrpSpPr/>
        <p:nvPr/>
      </p:nvGrpSpPr>
      <p:grpSpPr>
        <a:xfrm>
          <a:off x="0" y="0"/>
          <a:ext cx="0" cy="0"/>
          <a:chOff x="0" y="0"/>
          <a:chExt cx="0" cy="0"/>
        </a:xfrm>
      </p:grpSpPr>
      <p:sp>
        <p:nvSpPr>
          <p:cNvPr id="155" name="Shape 155"/>
          <p:cNvSpPr txBox="1">
            <a:spLocks noGrp="1"/>
          </p:cNvSpPr>
          <p:nvPr>
            <p:ph type="title"/>
          </p:nvPr>
        </p:nvSpPr>
        <p:spPr>
          <a:xfrm>
            <a:off x="414600" y="134700"/>
            <a:ext cx="8289900" cy="1017900"/>
          </a:xfrm>
          <a:prstGeom prst="rect">
            <a:avLst/>
          </a:prstGeom>
        </p:spPr>
        <p:txBody>
          <a:bodyPr lIns="91425" tIns="91425" rIns="91425" bIns="91425" anchor="t" anchorCtr="0">
            <a:noAutofit/>
          </a:bodyPr>
          <a:lstStyle/>
          <a:p>
            <a:pPr lvl="0" algn="ctr" rtl="0">
              <a:spcBef>
                <a:spcPts val="0"/>
              </a:spcBef>
              <a:buNone/>
            </a:pPr>
            <a:r>
              <a:rPr lang="en" sz="6000" b="1">
                <a:latin typeface="Amatic SC"/>
                <a:ea typeface="Amatic SC"/>
                <a:cs typeface="Amatic SC"/>
                <a:sym typeface="Amatic SC"/>
              </a:rPr>
              <a:t>Well That’s Great...</a:t>
            </a:r>
            <a:r>
              <a:rPr lang="en" sz="4800" b="1">
                <a:latin typeface="Amatic SC"/>
                <a:ea typeface="Amatic SC"/>
                <a:cs typeface="Amatic SC"/>
                <a:sym typeface="Amatic SC"/>
              </a:rPr>
              <a:t>but what’s in it for us?</a:t>
            </a:r>
          </a:p>
        </p:txBody>
      </p:sp>
      <p:sp>
        <p:nvSpPr>
          <p:cNvPr id="156" name="Shape 156"/>
          <p:cNvSpPr txBox="1">
            <a:spLocks noGrp="1"/>
          </p:cNvSpPr>
          <p:nvPr>
            <p:ph type="body" idx="1"/>
          </p:nvPr>
        </p:nvSpPr>
        <p:spPr>
          <a:xfrm>
            <a:off x="318550" y="1152475"/>
            <a:ext cx="4319400" cy="3923100"/>
          </a:xfrm>
          <a:prstGeom prst="rect">
            <a:avLst/>
          </a:prstGeom>
        </p:spPr>
        <p:txBody>
          <a:bodyPr lIns="91425" tIns="91425" rIns="91425" bIns="91425" anchor="t" anchorCtr="0">
            <a:noAutofit/>
          </a:bodyPr>
          <a:lstStyle/>
          <a:p>
            <a:pPr lvl="0" rtl="0">
              <a:spcBef>
                <a:spcPts val="0"/>
              </a:spcBef>
              <a:spcAft>
                <a:spcPts val="0"/>
              </a:spcAft>
              <a:buNone/>
            </a:pPr>
            <a:endParaRPr dirty="0"/>
          </a:p>
          <a:p>
            <a:pPr marL="514350" lvl="0" indent="-285750" rtl="0">
              <a:spcBef>
                <a:spcPts val="0"/>
              </a:spcBef>
              <a:spcAft>
                <a:spcPts val="0"/>
              </a:spcAft>
              <a:buFont typeface="Arial" panose="020B0604020202020204" pitchFamily="34" charset="0"/>
              <a:buChar char="•"/>
            </a:pPr>
            <a:r>
              <a:rPr lang="en" dirty="0"/>
              <a:t>Life changing experience</a:t>
            </a:r>
          </a:p>
          <a:p>
            <a:pPr marL="514350" lvl="0" indent="-285750" rtl="0">
              <a:spcBef>
                <a:spcPts val="0"/>
              </a:spcBef>
              <a:spcAft>
                <a:spcPts val="0"/>
              </a:spcAft>
              <a:buFont typeface="Arial" panose="020B0604020202020204" pitchFamily="34" charset="0"/>
              <a:buChar char="•"/>
            </a:pPr>
            <a:r>
              <a:rPr lang="en" dirty="0"/>
              <a:t>Appreciation</a:t>
            </a:r>
          </a:p>
          <a:p>
            <a:pPr marL="514350" lvl="0" indent="-285750" rtl="0">
              <a:spcBef>
                <a:spcPts val="0"/>
              </a:spcBef>
              <a:spcAft>
                <a:spcPts val="0"/>
              </a:spcAft>
              <a:buFont typeface="Arial" panose="020B0604020202020204" pitchFamily="34" charset="0"/>
              <a:buChar char="•"/>
            </a:pPr>
            <a:r>
              <a:rPr lang="en" dirty="0"/>
              <a:t>Networking</a:t>
            </a:r>
          </a:p>
          <a:p>
            <a:pPr marL="514350" lvl="0" indent="-285750" rtl="0">
              <a:spcBef>
                <a:spcPts val="0"/>
              </a:spcBef>
              <a:spcAft>
                <a:spcPts val="0"/>
              </a:spcAft>
              <a:buFont typeface="Arial" panose="020B0604020202020204" pitchFamily="34" charset="0"/>
              <a:buChar char="•"/>
            </a:pPr>
            <a:r>
              <a:rPr lang="en" dirty="0"/>
              <a:t>Skill development</a:t>
            </a:r>
          </a:p>
          <a:p>
            <a:pPr marL="1428750" lvl="1" indent="-285750" rtl="0">
              <a:spcBef>
                <a:spcPts val="0"/>
              </a:spcBef>
              <a:spcAft>
                <a:spcPts val="0"/>
              </a:spcAft>
              <a:buFont typeface="Arial" panose="020B0604020202020204" pitchFamily="34" charset="0"/>
              <a:buChar char="•"/>
            </a:pPr>
            <a:r>
              <a:rPr lang="en" dirty="0"/>
              <a:t>Leadership</a:t>
            </a:r>
          </a:p>
          <a:p>
            <a:pPr marL="1428750" lvl="1" indent="-285750" rtl="0">
              <a:spcBef>
                <a:spcPts val="0"/>
              </a:spcBef>
              <a:spcAft>
                <a:spcPts val="0"/>
              </a:spcAft>
              <a:buFont typeface="Arial" panose="020B0604020202020204" pitchFamily="34" charset="0"/>
              <a:buChar char="•"/>
            </a:pPr>
            <a:r>
              <a:rPr lang="en" dirty="0"/>
              <a:t>Collaboration</a:t>
            </a:r>
          </a:p>
          <a:p>
            <a:pPr marL="1428750" lvl="1" indent="-285750" rtl="0">
              <a:spcBef>
                <a:spcPts val="0"/>
              </a:spcBef>
              <a:spcAft>
                <a:spcPts val="0"/>
              </a:spcAft>
              <a:buFont typeface="Arial" panose="020B0604020202020204" pitchFamily="34" charset="0"/>
              <a:buChar char="•"/>
            </a:pPr>
            <a:r>
              <a:rPr lang="en" dirty="0"/>
              <a:t>Program development/implementation</a:t>
            </a:r>
          </a:p>
          <a:p>
            <a:pPr marL="1428750" lvl="1" indent="-285750" rtl="0">
              <a:spcBef>
                <a:spcPts val="0"/>
              </a:spcBef>
              <a:spcAft>
                <a:spcPts val="0"/>
              </a:spcAft>
              <a:buFont typeface="Arial" panose="020B0604020202020204" pitchFamily="34" charset="0"/>
              <a:buChar char="•"/>
            </a:pPr>
            <a:r>
              <a:rPr lang="en" dirty="0"/>
              <a:t>Problem solving/adapting</a:t>
            </a:r>
          </a:p>
          <a:p>
            <a:pPr lvl="0" rtl="0">
              <a:spcBef>
                <a:spcPts val="0"/>
              </a:spcBef>
              <a:spcAft>
                <a:spcPts val="0"/>
              </a:spcAft>
              <a:buNone/>
            </a:pPr>
            <a:endParaRPr dirty="0"/>
          </a:p>
          <a:p>
            <a:pPr marL="514350" lvl="0" indent="-285750" rtl="0">
              <a:spcBef>
                <a:spcPts val="0"/>
              </a:spcBef>
              <a:spcAft>
                <a:spcPts val="0"/>
              </a:spcAft>
              <a:buFont typeface="Arial" panose="020B0604020202020204" pitchFamily="34" charset="0"/>
              <a:buChar char="•"/>
            </a:pPr>
            <a:r>
              <a:rPr lang="en" dirty="0"/>
              <a:t>Creation of Empowered Leaders</a:t>
            </a:r>
          </a:p>
          <a:p>
            <a:pPr marL="971550" lvl="1" indent="-285750" rtl="0">
              <a:spcBef>
                <a:spcPts val="0"/>
              </a:spcBef>
              <a:spcAft>
                <a:spcPts val="0"/>
              </a:spcAft>
              <a:buFont typeface="Arial" panose="020B0604020202020204" pitchFamily="34" charset="0"/>
              <a:buChar char="•"/>
            </a:pPr>
            <a:r>
              <a:rPr lang="en" dirty="0"/>
              <a:t>Making a difference is not just a cliche</a:t>
            </a:r>
          </a:p>
          <a:p>
            <a:pPr lvl="0" rtl="0">
              <a:spcBef>
                <a:spcPts val="0"/>
              </a:spcBef>
              <a:spcAft>
                <a:spcPts val="0"/>
              </a:spcAft>
              <a:buNone/>
            </a:pPr>
            <a:endParaRPr dirty="0"/>
          </a:p>
        </p:txBody>
      </p:sp>
      <p:pic>
        <p:nvPicPr>
          <p:cNvPr id="157" name="Shape 157" descr="IMG_1676.jpg"/>
          <p:cNvPicPr preferRelativeResize="0"/>
          <p:nvPr/>
        </p:nvPicPr>
        <p:blipFill rotWithShape="1">
          <a:blip r:embed="rId3">
            <a:alphaModFix/>
          </a:blip>
          <a:srcRect l="22310" t="12403" r="14072"/>
          <a:stretch/>
        </p:blipFill>
        <p:spPr>
          <a:xfrm>
            <a:off x="4715749" y="1096450"/>
            <a:ext cx="3907276" cy="4035148"/>
          </a:xfrm>
          <a:prstGeom prst="rect">
            <a:avLst/>
          </a:prstGeom>
          <a:noFill/>
          <a:ln>
            <a:noFill/>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B6D7A8"/>
        </a:solidFill>
        <a:effectLst/>
      </p:bgPr>
    </p:bg>
    <p:spTree>
      <p:nvGrpSpPr>
        <p:cNvPr id="1" name="Shape 161"/>
        <p:cNvGrpSpPr/>
        <p:nvPr/>
      </p:nvGrpSpPr>
      <p:grpSpPr>
        <a:xfrm>
          <a:off x="0" y="0"/>
          <a:ext cx="0" cy="0"/>
          <a:chOff x="0" y="0"/>
          <a:chExt cx="0" cy="0"/>
        </a:xfrm>
      </p:grpSpPr>
      <p:pic>
        <p:nvPicPr>
          <p:cNvPr id="162" name="Shape 162" descr="IMG_1050.jpg"/>
          <p:cNvPicPr preferRelativeResize="0"/>
          <p:nvPr/>
        </p:nvPicPr>
        <p:blipFill>
          <a:blip r:embed="rId3">
            <a:alphaModFix/>
          </a:blip>
          <a:stretch>
            <a:fillRect/>
          </a:stretch>
        </p:blipFill>
        <p:spPr>
          <a:xfrm>
            <a:off x="0" y="0"/>
            <a:ext cx="3345034" cy="2508748"/>
          </a:xfrm>
          <a:prstGeom prst="rect">
            <a:avLst/>
          </a:prstGeom>
          <a:noFill/>
          <a:ln>
            <a:noFill/>
          </a:ln>
        </p:spPr>
      </p:pic>
      <p:pic>
        <p:nvPicPr>
          <p:cNvPr id="163" name="Shape 163"/>
          <p:cNvPicPr preferRelativeResize="0"/>
          <p:nvPr/>
        </p:nvPicPr>
        <p:blipFill>
          <a:blip r:embed="rId4">
            <a:alphaModFix/>
          </a:blip>
          <a:stretch>
            <a:fillRect/>
          </a:stretch>
        </p:blipFill>
        <p:spPr>
          <a:xfrm>
            <a:off x="5397981" y="2634700"/>
            <a:ext cx="3762744" cy="2508802"/>
          </a:xfrm>
          <a:prstGeom prst="rect">
            <a:avLst/>
          </a:prstGeom>
          <a:noFill/>
          <a:ln>
            <a:noFill/>
          </a:ln>
        </p:spPr>
      </p:pic>
      <p:pic>
        <p:nvPicPr>
          <p:cNvPr id="164" name="Shape 164"/>
          <p:cNvPicPr preferRelativeResize="0"/>
          <p:nvPr/>
        </p:nvPicPr>
        <p:blipFill rotWithShape="1">
          <a:blip r:embed="rId5">
            <a:alphaModFix/>
          </a:blip>
          <a:srcRect l="12168" t="12270" r="-1509" b="7946"/>
          <a:stretch/>
        </p:blipFill>
        <p:spPr>
          <a:xfrm>
            <a:off x="5397975" y="0"/>
            <a:ext cx="3746025" cy="2508750"/>
          </a:xfrm>
          <a:prstGeom prst="rect">
            <a:avLst/>
          </a:prstGeom>
          <a:noFill/>
          <a:ln>
            <a:noFill/>
          </a:ln>
        </p:spPr>
      </p:pic>
      <p:sp>
        <p:nvSpPr>
          <p:cNvPr id="165" name="Shape 165"/>
          <p:cNvSpPr txBox="1"/>
          <p:nvPr/>
        </p:nvSpPr>
        <p:spPr>
          <a:xfrm>
            <a:off x="3546800" y="201475"/>
            <a:ext cx="1649400" cy="4653158"/>
          </a:xfrm>
          <a:prstGeom prst="rect">
            <a:avLst/>
          </a:prstGeom>
          <a:noFill/>
          <a:ln>
            <a:noFill/>
          </a:ln>
        </p:spPr>
        <p:txBody>
          <a:bodyPr lIns="91425" tIns="91425" rIns="91425" bIns="91425" anchor="t" anchorCtr="0">
            <a:noAutofit/>
          </a:bodyPr>
          <a:lstStyle/>
          <a:p>
            <a:pPr lvl="0" algn="ctr">
              <a:spcBef>
                <a:spcPts val="0"/>
              </a:spcBef>
              <a:buNone/>
            </a:pPr>
            <a:r>
              <a:rPr lang="en" sz="6000" b="1" dirty="0">
                <a:latin typeface="Amatic SC"/>
                <a:ea typeface="Amatic SC"/>
                <a:cs typeface="Amatic SC"/>
                <a:sym typeface="Amatic SC"/>
              </a:rPr>
              <a:t>Thank You </a:t>
            </a:r>
          </a:p>
          <a:p>
            <a:pPr lvl="0" algn="ctr">
              <a:spcBef>
                <a:spcPts val="0"/>
              </a:spcBef>
              <a:buNone/>
            </a:pPr>
            <a:r>
              <a:rPr lang="en" sz="6000" b="1" dirty="0">
                <a:latin typeface="Amatic SC"/>
                <a:ea typeface="Amatic SC"/>
                <a:cs typeface="Amatic SC"/>
                <a:sym typeface="Amatic SC"/>
              </a:rPr>
              <a:t>For </a:t>
            </a:r>
          </a:p>
          <a:p>
            <a:pPr lvl="0" algn="ctr">
              <a:spcBef>
                <a:spcPts val="0"/>
              </a:spcBef>
              <a:buNone/>
            </a:pPr>
            <a:r>
              <a:rPr lang="en" sz="6000" b="1" dirty="0">
                <a:latin typeface="Amatic SC"/>
                <a:ea typeface="Amatic SC"/>
                <a:cs typeface="Amatic SC"/>
                <a:sym typeface="Amatic SC"/>
              </a:rPr>
              <a:t>Your Time!</a:t>
            </a:r>
          </a:p>
        </p:txBody>
      </p:sp>
      <p:pic>
        <p:nvPicPr>
          <p:cNvPr id="166" name="Shape 166" descr="IMG_0615.JPG"/>
          <p:cNvPicPr preferRelativeResize="0"/>
          <p:nvPr/>
        </p:nvPicPr>
        <p:blipFill>
          <a:blip r:embed="rId6">
            <a:alphaModFix/>
          </a:blip>
          <a:stretch>
            <a:fillRect/>
          </a:stretch>
        </p:blipFill>
        <p:spPr>
          <a:xfrm>
            <a:off x="5" y="2635533"/>
            <a:ext cx="3345024" cy="2507142"/>
          </a:xfrm>
          <a:prstGeom prst="rect">
            <a:avLst/>
          </a:prstGeom>
          <a:noFill/>
          <a:ln>
            <a:noFill/>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62"/>
        <p:cNvGrpSpPr/>
        <p:nvPr/>
      </p:nvGrpSpPr>
      <p:grpSpPr>
        <a:xfrm>
          <a:off x="0" y="0"/>
          <a:ext cx="0" cy="0"/>
          <a:chOff x="0" y="0"/>
          <a:chExt cx="0" cy="0"/>
        </a:xfrm>
      </p:grpSpPr>
      <p:pic>
        <p:nvPicPr>
          <p:cNvPr id="63" name="Shape 63"/>
          <p:cNvPicPr preferRelativeResize="0"/>
          <p:nvPr/>
        </p:nvPicPr>
        <p:blipFill>
          <a:blip r:embed="rId3">
            <a:alphaModFix/>
          </a:blip>
          <a:stretch>
            <a:fillRect/>
          </a:stretch>
        </p:blipFill>
        <p:spPr>
          <a:xfrm>
            <a:off x="5521608" y="76200"/>
            <a:ext cx="3622382" cy="5143499"/>
          </a:xfrm>
          <a:prstGeom prst="rect">
            <a:avLst/>
          </a:prstGeom>
          <a:noFill/>
          <a:ln>
            <a:noFill/>
          </a:ln>
        </p:spPr>
      </p:pic>
      <p:pic>
        <p:nvPicPr>
          <p:cNvPr id="64" name="Shape 64"/>
          <p:cNvPicPr preferRelativeResize="0"/>
          <p:nvPr/>
        </p:nvPicPr>
        <p:blipFill>
          <a:blip r:embed="rId4">
            <a:alphaModFix/>
          </a:blip>
          <a:stretch>
            <a:fillRect/>
          </a:stretch>
        </p:blipFill>
        <p:spPr>
          <a:xfrm>
            <a:off x="0" y="0"/>
            <a:ext cx="3120174" cy="2641749"/>
          </a:xfrm>
          <a:prstGeom prst="rect">
            <a:avLst/>
          </a:prstGeom>
          <a:noFill/>
          <a:ln>
            <a:noFill/>
          </a:ln>
        </p:spPr>
      </p:pic>
      <p:pic>
        <p:nvPicPr>
          <p:cNvPr id="65" name="Shape 65"/>
          <p:cNvPicPr preferRelativeResize="0"/>
          <p:nvPr/>
        </p:nvPicPr>
        <p:blipFill>
          <a:blip r:embed="rId5">
            <a:alphaModFix/>
          </a:blip>
          <a:stretch>
            <a:fillRect/>
          </a:stretch>
        </p:blipFill>
        <p:spPr>
          <a:xfrm>
            <a:off x="0" y="2434124"/>
            <a:ext cx="3120175" cy="2709368"/>
          </a:xfrm>
          <a:prstGeom prst="rect">
            <a:avLst/>
          </a:prstGeom>
          <a:noFill/>
          <a:ln>
            <a:noFill/>
          </a:ln>
        </p:spPr>
      </p:pic>
      <p:sp>
        <p:nvSpPr>
          <p:cNvPr id="66" name="Shape 66"/>
          <p:cNvSpPr txBox="1"/>
          <p:nvPr/>
        </p:nvSpPr>
        <p:spPr>
          <a:xfrm>
            <a:off x="3280900" y="170300"/>
            <a:ext cx="2070600" cy="2770200"/>
          </a:xfrm>
          <a:prstGeom prst="rect">
            <a:avLst/>
          </a:prstGeom>
          <a:noFill/>
          <a:ln>
            <a:noFill/>
          </a:ln>
        </p:spPr>
        <p:txBody>
          <a:bodyPr lIns="91425" tIns="91425" rIns="91425" bIns="91425" anchor="t" anchorCtr="0">
            <a:noAutofit/>
          </a:bodyPr>
          <a:lstStyle/>
          <a:p>
            <a:pPr lvl="0" algn="ctr">
              <a:spcBef>
                <a:spcPts val="0"/>
              </a:spcBef>
              <a:buNone/>
            </a:pPr>
            <a:r>
              <a:rPr lang="en" sz="3000">
                <a:latin typeface="Syncopate"/>
                <a:ea typeface="Syncopate"/>
                <a:cs typeface="Syncopate"/>
                <a:sym typeface="Syncopate"/>
              </a:rPr>
              <a:t>Where in the world is this place?</a:t>
            </a:r>
          </a:p>
        </p:txBody>
      </p:sp>
      <p:pic>
        <p:nvPicPr>
          <p:cNvPr id="67" name="Shape 67"/>
          <p:cNvPicPr preferRelativeResize="0"/>
          <p:nvPr/>
        </p:nvPicPr>
        <p:blipFill>
          <a:blip r:embed="rId6">
            <a:alphaModFix/>
          </a:blip>
          <a:stretch>
            <a:fillRect/>
          </a:stretch>
        </p:blipFill>
        <p:spPr>
          <a:xfrm>
            <a:off x="3244637" y="3000362"/>
            <a:ext cx="2143125" cy="2143125"/>
          </a:xfrm>
          <a:prstGeom prst="rect">
            <a:avLst/>
          </a:prstGeom>
          <a:noFill/>
          <a:ln>
            <a:noFill/>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B6D7A8"/>
        </a:solidFill>
        <a:effectLst/>
      </p:bgPr>
    </p:bg>
    <p:spTree>
      <p:nvGrpSpPr>
        <p:cNvPr id="1" name="Shape 81"/>
        <p:cNvGrpSpPr/>
        <p:nvPr/>
      </p:nvGrpSpPr>
      <p:grpSpPr>
        <a:xfrm>
          <a:off x="0" y="0"/>
          <a:ext cx="0" cy="0"/>
          <a:chOff x="0" y="0"/>
          <a:chExt cx="0" cy="0"/>
        </a:xfrm>
      </p:grpSpPr>
      <p:sp>
        <p:nvSpPr>
          <p:cNvPr id="82" name="Shape 82"/>
          <p:cNvSpPr txBox="1">
            <a:spLocks noGrp="1"/>
          </p:cNvSpPr>
          <p:nvPr>
            <p:ph type="title"/>
          </p:nvPr>
        </p:nvSpPr>
        <p:spPr>
          <a:xfrm>
            <a:off x="696300" y="146950"/>
            <a:ext cx="8520600" cy="572700"/>
          </a:xfrm>
          <a:prstGeom prst="rect">
            <a:avLst/>
          </a:prstGeom>
        </p:spPr>
        <p:txBody>
          <a:bodyPr lIns="91425" tIns="91425" rIns="91425" bIns="91425" anchor="t" anchorCtr="0">
            <a:noAutofit/>
          </a:bodyPr>
          <a:lstStyle/>
          <a:p>
            <a:pPr lvl="0">
              <a:spcBef>
                <a:spcPts val="0"/>
              </a:spcBef>
              <a:buNone/>
            </a:pPr>
            <a:r>
              <a:rPr lang="en" sz="6000" b="1">
                <a:latin typeface="Amatic SC"/>
                <a:ea typeface="Amatic SC"/>
                <a:cs typeface="Amatic SC"/>
                <a:sym typeface="Amatic SC"/>
              </a:rPr>
              <a:t>Why Did We Go?</a:t>
            </a:r>
          </a:p>
        </p:txBody>
      </p:sp>
      <p:sp>
        <p:nvSpPr>
          <p:cNvPr id="83" name="Shape 83"/>
          <p:cNvSpPr txBox="1">
            <a:spLocks noGrp="1"/>
          </p:cNvSpPr>
          <p:nvPr>
            <p:ph type="body" idx="1"/>
          </p:nvPr>
        </p:nvSpPr>
        <p:spPr>
          <a:xfrm>
            <a:off x="0" y="1297075"/>
            <a:ext cx="4947900" cy="3789900"/>
          </a:xfrm>
          <a:prstGeom prst="rect">
            <a:avLst/>
          </a:prstGeom>
        </p:spPr>
        <p:txBody>
          <a:bodyPr lIns="91425" tIns="91425" rIns="91425" bIns="91425" anchor="t" anchorCtr="0">
            <a:noAutofit/>
          </a:bodyPr>
          <a:lstStyle/>
          <a:p>
            <a:pPr marL="514350" lvl="0" indent="-285750" rtl="0">
              <a:spcBef>
                <a:spcPts val="0"/>
              </a:spcBef>
              <a:spcAft>
                <a:spcPts val="0"/>
              </a:spcAft>
              <a:buFont typeface="Arial" panose="020B0604020202020204" pitchFamily="34" charset="0"/>
              <a:buChar char="•"/>
            </a:pPr>
            <a:r>
              <a:rPr lang="en" dirty="0"/>
              <a:t>Went as part of a Rotary sponsored </a:t>
            </a:r>
          </a:p>
          <a:p>
            <a:pPr lvl="0" indent="457200" rtl="0">
              <a:spcBef>
                <a:spcPts val="0"/>
              </a:spcBef>
              <a:spcAft>
                <a:spcPts val="0"/>
              </a:spcAft>
              <a:buNone/>
            </a:pPr>
            <a:r>
              <a:rPr lang="en" dirty="0"/>
              <a:t>initiative to promote literacy </a:t>
            </a:r>
          </a:p>
          <a:p>
            <a:pPr lvl="0" indent="457200" rtl="0">
              <a:spcBef>
                <a:spcPts val="0"/>
              </a:spcBef>
              <a:spcAft>
                <a:spcPts val="0"/>
              </a:spcAft>
              <a:buNone/>
            </a:pPr>
            <a:r>
              <a:rPr lang="en" dirty="0"/>
              <a:t>worldwide</a:t>
            </a:r>
          </a:p>
          <a:p>
            <a:pPr lvl="0" indent="457200" rtl="0">
              <a:spcBef>
                <a:spcPts val="0"/>
              </a:spcBef>
              <a:spcAft>
                <a:spcPts val="0"/>
              </a:spcAft>
              <a:buNone/>
            </a:pPr>
            <a:endParaRPr dirty="0"/>
          </a:p>
          <a:p>
            <a:pPr marL="514350" lvl="0" indent="-285750" rtl="0">
              <a:spcBef>
                <a:spcPts val="0"/>
              </a:spcBef>
              <a:spcAft>
                <a:spcPts val="0"/>
              </a:spcAft>
              <a:buFont typeface="Arial" panose="020B0604020202020204" pitchFamily="34" charset="0"/>
              <a:buChar char="•"/>
            </a:pPr>
            <a:r>
              <a:rPr lang="en" dirty="0"/>
              <a:t>Belize was chosen for a few reasons; the most important being that they speak English</a:t>
            </a:r>
          </a:p>
          <a:p>
            <a:pPr lvl="0" rtl="0">
              <a:spcBef>
                <a:spcPts val="0"/>
              </a:spcBef>
              <a:spcAft>
                <a:spcPts val="0"/>
              </a:spcAft>
              <a:buNone/>
            </a:pPr>
            <a:endParaRPr dirty="0"/>
          </a:p>
          <a:p>
            <a:pPr marL="514350" lvl="0" indent="-285750">
              <a:spcBef>
                <a:spcPts val="0"/>
              </a:spcBef>
              <a:buFont typeface="Arial" panose="020B0604020202020204" pitchFamily="34" charset="0"/>
              <a:buChar char="•"/>
            </a:pPr>
            <a:r>
              <a:rPr lang="en" dirty="0"/>
              <a:t>Very low literacy rates and even lower high school completion rates (only about 15% graduate according to SIB)*</a:t>
            </a:r>
          </a:p>
        </p:txBody>
      </p:sp>
      <p:pic>
        <p:nvPicPr>
          <p:cNvPr id="84" name="Shape 84" descr="IMG_0628.JPG"/>
          <p:cNvPicPr preferRelativeResize="0"/>
          <p:nvPr/>
        </p:nvPicPr>
        <p:blipFill>
          <a:blip r:embed="rId3">
            <a:alphaModFix/>
          </a:blip>
          <a:stretch>
            <a:fillRect/>
          </a:stretch>
        </p:blipFill>
        <p:spPr>
          <a:xfrm>
            <a:off x="5288239" y="0"/>
            <a:ext cx="3855759" cy="5143502"/>
          </a:xfrm>
          <a:prstGeom prst="rect">
            <a:avLst/>
          </a:prstGeom>
          <a:noFill/>
          <a:ln>
            <a:noFill/>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B6D7A8"/>
        </a:solidFill>
        <a:effectLst/>
      </p:bgPr>
    </p:bg>
    <p:spTree>
      <p:nvGrpSpPr>
        <p:cNvPr id="1" name="Shape 96"/>
        <p:cNvGrpSpPr/>
        <p:nvPr/>
      </p:nvGrpSpPr>
      <p:grpSpPr>
        <a:xfrm>
          <a:off x="0" y="0"/>
          <a:ext cx="0" cy="0"/>
          <a:chOff x="0" y="0"/>
          <a:chExt cx="0" cy="0"/>
        </a:xfrm>
      </p:grpSpPr>
      <p:pic>
        <p:nvPicPr>
          <p:cNvPr id="97" name="Shape 97" descr="IMG_1661.jpg"/>
          <p:cNvPicPr preferRelativeResize="0"/>
          <p:nvPr/>
        </p:nvPicPr>
        <p:blipFill>
          <a:blip r:embed="rId3">
            <a:alphaModFix/>
          </a:blip>
          <a:stretch>
            <a:fillRect/>
          </a:stretch>
        </p:blipFill>
        <p:spPr>
          <a:xfrm>
            <a:off x="1249006" y="0"/>
            <a:ext cx="6645985" cy="5143499"/>
          </a:xfrm>
          <a:prstGeom prst="rect">
            <a:avLst/>
          </a:prstGeom>
          <a:noFill/>
          <a:ln>
            <a:noFill/>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B6D7A8"/>
        </a:solidFill>
        <a:effectLst/>
      </p:bgPr>
    </p:bg>
    <p:spTree>
      <p:nvGrpSpPr>
        <p:cNvPr id="1" name="Shape 101"/>
        <p:cNvGrpSpPr/>
        <p:nvPr/>
      </p:nvGrpSpPr>
      <p:grpSpPr>
        <a:xfrm>
          <a:off x="0" y="0"/>
          <a:ext cx="0" cy="0"/>
          <a:chOff x="0" y="0"/>
          <a:chExt cx="0" cy="0"/>
        </a:xfrm>
      </p:grpSpPr>
      <p:sp>
        <p:nvSpPr>
          <p:cNvPr id="102" name="Shape 102"/>
          <p:cNvSpPr txBox="1">
            <a:spLocks noGrp="1"/>
          </p:cNvSpPr>
          <p:nvPr>
            <p:ph type="title"/>
          </p:nvPr>
        </p:nvSpPr>
        <p:spPr>
          <a:xfrm>
            <a:off x="696300" y="146950"/>
            <a:ext cx="8520600" cy="572700"/>
          </a:xfrm>
          <a:prstGeom prst="rect">
            <a:avLst/>
          </a:prstGeom>
        </p:spPr>
        <p:txBody>
          <a:bodyPr lIns="91425" tIns="91425" rIns="91425" bIns="91425" anchor="t" anchorCtr="0">
            <a:noAutofit/>
          </a:bodyPr>
          <a:lstStyle/>
          <a:p>
            <a:pPr lvl="0" rtl="0">
              <a:spcBef>
                <a:spcPts val="0"/>
              </a:spcBef>
              <a:buNone/>
            </a:pPr>
            <a:r>
              <a:rPr lang="en" sz="6000" b="1">
                <a:latin typeface="Amatic SC"/>
                <a:ea typeface="Amatic SC"/>
                <a:cs typeface="Amatic SC"/>
                <a:sym typeface="Amatic SC"/>
              </a:rPr>
              <a:t>The Camp</a:t>
            </a:r>
          </a:p>
        </p:txBody>
      </p:sp>
      <p:sp>
        <p:nvSpPr>
          <p:cNvPr id="103" name="Shape 103"/>
          <p:cNvSpPr txBox="1">
            <a:spLocks noGrp="1"/>
          </p:cNvSpPr>
          <p:nvPr>
            <p:ph type="body" idx="1"/>
          </p:nvPr>
        </p:nvSpPr>
        <p:spPr>
          <a:xfrm>
            <a:off x="311700" y="1152475"/>
            <a:ext cx="3779100" cy="3789900"/>
          </a:xfrm>
          <a:prstGeom prst="rect">
            <a:avLst/>
          </a:prstGeom>
        </p:spPr>
        <p:txBody>
          <a:bodyPr lIns="91425" tIns="91425" rIns="91425" bIns="91425" anchor="t" anchorCtr="0">
            <a:noAutofit/>
          </a:bodyPr>
          <a:lstStyle/>
          <a:p>
            <a:pPr marL="514350" lvl="0" indent="-285750" rtl="0">
              <a:spcBef>
                <a:spcPts val="0"/>
              </a:spcBef>
              <a:spcAft>
                <a:spcPts val="0"/>
              </a:spcAft>
              <a:buFont typeface="Arial" panose="020B0604020202020204" pitchFamily="34" charset="0"/>
              <a:buChar char="•"/>
            </a:pPr>
            <a:r>
              <a:rPr lang="en" dirty="0"/>
              <a:t>Over 300 students</a:t>
            </a:r>
          </a:p>
          <a:p>
            <a:pPr marL="514350" lvl="0" indent="-285750" rtl="0">
              <a:spcBef>
                <a:spcPts val="0"/>
              </a:spcBef>
              <a:spcAft>
                <a:spcPts val="0"/>
              </a:spcAft>
              <a:buFont typeface="Arial" panose="020B0604020202020204" pitchFamily="34" charset="0"/>
              <a:buChar char="•"/>
            </a:pPr>
            <a:r>
              <a:rPr lang="en" dirty="0"/>
              <a:t>About 60 Belizean teachers</a:t>
            </a:r>
          </a:p>
          <a:p>
            <a:pPr marL="514350" lvl="0" indent="-285750" rtl="0">
              <a:spcBef>
                <a:spcPts val="0"/>
              </a:spcBef>
              <a:spcAft>
                <a:spcPts val="0"/>
              </a:spcAft>
              <a:buFont typeface="Arial" panose="020B0604020202020204" pitchFamily="34" charset="0"/>
              <a:buChar char="•"/>
            </a:pPr>
            <a:r>
              <a:rPr lang="en" dirty="0"/>
              <a:t>3 Days of Literacy Camp</a:t>
            </a:r>
          </a:p>
          <a:p>
            <a:pPr marL="514350" lvl="0" indent="-285750" rtl="0">
              <a:spcBef>
                <a:spcPts val="0"/>
              </a:spcBef>
              <a:spcAft>
                <a:spcPts val="0"/>
              </a:spcAft>
              <a:buFont typeface="Arial" panose="020B0604020202020204" pitchFamily="34" charset="0"/>
              <a:buChar char="•"/>
            </a:pPr>
            <a:r>
              <a:rPr lang="en" dirty="0"/>
              <a:t>2 Days of Professional Development</a:t>
            </a:r>
          </a:p>
          <a:p>
            <a:pPr lvl="0" rtl="0">
              <a:spcBef>
                <a:spcPts val="0"/>
              </a:spcBef>
              <a:spcAft>
                <a:spcPts val="0"/>
              </a:spcAft>
              <a:buNone/>
            </a:pPr>
            <a:endParaRPr dirty="0"/>
          </a:p>
          <a:p>
            <a:pPr marL="514350" lvl="0" indent="-285750" rtl="0">
              <a:spcBef>
                <a:spcPts val="0"/>
              </a:spcBef>
              <a:spcAft>
                <a:spcPts val="0"/>
              </a:spcAft>
              <a:buFont typeface="Arial" panose="020B0604020202020204" pitchFamily="34" charset="0"/>
              <a:buChar char="•"/>
            </a:pPr>
            <a:r>
              <a:rPr lang="en" dirty="0"/>
              <a:t>Sacred Heart College is one of the nicest schools in the country</a:t>
            </a:r>
          </a:p>
          <a:p>
            <a:pPr marL="514350" lvl="0" indent="-285750" rtl="0">
              <a:spcBef>
                <a:spcPts val="0"/>
              </a:spcBef>
              <a:spcAft>
                <a:spcPts val="0"/>
              </a:spcAft>
              <a:buFont typeface="Arial" panose="020B0604020202020204" pitchFamily="34" charset="0"/>
              <a:buChar char="•"/>
            </a:pPr>
            <a:endParaRPr lang="en" dirty="0" smtClean="0"/>
          </a:p>
          <a:p>
            <a:pPr marL="514350" lvl="0" indent="-285750" rtl="0">
              <a:spcBef>
                <a:spcPts val="0"/>
              </a:spcBef>
              <a:spcAft>
                <a:spcPts val="0"/>
              </a:spcAft>
              <a:buFont typeface="Arial" panose="020B0604020202020204" pitchFamily="34" charset="0"/>
              <a:buChar char="•"/>
            </a:pPr>
            <a:r>
              <a:rPr lang="en" dirty="0" smtClean="0"/>
              <a:t>Most </a:t>
            </a:r>
            <a:r>
              <a:rPr lang="en" dirty="0"/>
              <a:t>students had never seen a real gym before</a:t>
            </a:r>
          </a:p>
        </p:txBody>
      </p:sp>
      <p:pic>
        <p:nvPicPr>
          <p:cNvPr id="104" name="Shape 104"/>
          <p:cNvPicPr preferRelativeResize="0"/>
          <p:nvPr/>
        </p:nvPicPr>
        <p:blipFill rotWithShape="1">
          <a:blip r:embed="rId3">
            <a:alphaModFix/>
          </a:blip>
          <a:srcRect/>
          <a:stretch/>
        </p:blipFill>
        <p:spPr>
          <a:xfrm>
            <a:off x="4090800" y="719650"/>
            <a:ext cx="5053200" cy="3788799"/>
          </a:xfrm>
          <a:prstGeom prst="rect">
            <a:avLst/>
          </a:prstGeom>
          <a:noFill/>
          <a:ln>
            <a:noFill/>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B6D7A8"/>
        </a:solidFill>
        <a:effectLst/>
      </p:bgPr>
    </p:bg>
    <p:spTree>
      <p:nvGrpSpPr>
        <p:cNvPr id="1" name="Shape 108"/>
        <p:cNvGrpSpPr/>
        <p:nvPr/>
      </p:nvGrpSpPr>
      <p:grpSpPr>
        <a:xfrm>
          <a:off x="0" y="0"/>
          <a:ext cx="0" cy="0"/>
          <a:chOff x="0" y="0"/>
          <a:chExt cx="0" cy="0"/>
        </a:xfrm>
      </p:grpSpPr>
      <p:pic>
        <p:nvPicPr>
          <p:cNvPr id="109" name="Shape 109" descr="IMG_1589.jpg"/>
          <p:cNvPicPr preferRelativeResize="0"/>
          <p:nvPr/>
        </p:nvPicPr>
        <p:blipFill>
          <a:blip r:embed="rId3">
            <a:alphaModFix/>
          </a:blip>
          <a:stretch>
            <a:fillRect/>
          </a:stretch>
        </p:blipFill>
        <p:spPr>
          <a:xfrm>
            <a:off x="4598174" y="0"/>
            <a:ext cx="4545825" cy="3119923"/>
          </a:xfrm>
          <a:prstGeom prst="rect">
            <a:avLst/>
          </a:prstGeom>
          <a:noFill/>
          <a:ln>
            <a:noFill/>
          </a:ln>
        </p:spPr>
      </p:pic>
      <p:sp>
        <p:nvSpPr>
          <p:cNvPr id="110" name="Shape 110"/>
          <p:cNvSpPr txBox="1"/>
          <p:nvPr/>
        </p:nvSpPr>
        <p:spPr>
          <a:xfrm>
            <a:off x="-37" y="834681"/>
            <a:ext cx="4445400" cy="1004751"/>
          </a:xfrm>
          <a:prstGeom prst="rect">
            <a:avLst/>
          </a:prstGeom>
          <a:noFill/>
          <a:ln>
            <a:noFill/>
          </a:ln>
        </p:spPr>
        <p:txBody>
          <a:bodyPr lIns="91425" tIns="91425" rIns="91425" bIns="91425" anchor="t" anchorCtr="0">
            <a:noAutofit/>
          </a:bodyPr>
          <a:lstStyle/>
          <a:p>
            <a:pPr lvl="0" rtl="0">
              <a:spcBef>
                <a:spcPts val="0"/>
              </a:spcBef>
              <a:buNone/>
            </a:pPr>
            <a:endParaRPr dirty="0">
              <a:solidFill>
                <a:srgbClr val="666666"/>
              </a:solidFill>
            </a:endParaRPr>
          </a:p>
          <a:p>
            <a:pPr marL="457200" lvl="0" indent="-342900" rtl="0">
              <a:spcBef>
                <a:spcPts val="0"/>
              </a:spcBef>
              <a:buClr>
                <a:srgbClr val="666666"/>
              </a:buClr>
              <a:buSzPct val="100000"/>
              <a:buChar char="●"/>
            </a:pPr>
            <a:r>
              <a:rPr lang="en-CA" sz="1800" dirty="0" smtClean="0">
                <a:solidFill>
                  <a:srgbClr val="666666"/>
                </a:solidFill>
              </a:rPr>
              <a:t>Typical classroom.</a:t>
            </a:r>
            <a:endParaRPr lang="en" sz="1800" dirty="0">
              <a:solidFill>
                <a:srgbClr val="666666"/>
              </a:solidFill>
            </a:endParaRPr>
          </a:p>
        </p:txBody>
      </p:sp>
      <p:sp>
        <p:nvSpPr>
          <p:cNvPr id="111" name="Shape 111"/>
          <p:cNvSpPr txBox="1"/>
          <p:nvPr/>
        </p:nvSpPr>
        <p:spPr>
          <a:xfrm>
            <a:off x="4663625" y="3757400"/>
            <a:ext cx="4359600" cy="1036200"/>
          </a:xfrm>
          <a:prstGeom prst="rect">
            <a:avLst/>
          </a:prstGeom>
          <a:noFill/>
          <a:ln>
            <a:noFill/>
          </a:ln>
        </p:spPr>
        <p:txBody>
          <a:bodyPr lIns="91425" tIns="91425" rIns="91425" bIns="91425" anchor="t" anchorCtr="0">
            <a:noAutofit/>
          </a:bodyPr>
          <a:lstStyle/>
          <a:p>
            <a:pPr marL="457200" lvl="0" indent="-342900">
              <a:spcBef>
                <a:spcPts val="0"/>
              </a:spcBef>
              <a:buClr>
                <a:srgbClr val="666666"/>
              </a:buClr>
              <a:buSzPct val="100000"/>
              <a:buChar char="●"/>
            </a:pPr>
            <a:r>
              <a:rPr lang="en" sz="1800">
                <a:solidFill>
                  <a:srgbClr val="666666"/>
                </a:solidFill>
              </a:rPr>
              <a:t>Most students had never seen a water fountain before, which made for a bit of a funny story</a:t>
            </a:r>
          </a:p>
        </p:txBody>
      </p:sp>
      <p:pic>
        <p:nvPicPr>
          <p:cNvPr id="112" name="Shape 112" descr="IMG_1720.jpg"/>
          <p:cNvPicPr preferRelativeResize="0"/>
          <p:nvPr/>
        </p:nvPicPr>
        <p:blipFill>
          <a:blip r:embed="rId4">
            <a:alphaModFix/>
          </a:blip>
          <a:stretch>
            <a:fillRect/>
          </a:stretch>
        </p:blipFill>
        <p:spPr>
          <a:xfrm>
            <a:off x="0" y="2023575"/>
            <a:ext cx="4159877" cy="3119923"/>
          </a:xfrm>
          <a:prstGeom prst="rect">
            <a:avLst/>
          </a:prstGeom>
          <a:noFill/>
          <a:ln>
            <a:noFill/>
          </a:ln>
        </p:spPr>
      </p:pic>
      <p:sp>
        <p:nvSpPr>
          <p:cNvPr id="113" name="Shape 113"/>
          <p:cNvSpPr txBox="1"/>
          <p:nvPr/>
        </p:nvSpPr>
        <p:spPr>
          <a:xfrm>
            <a:off x="191387" y="-64150"/>
            <a:ext cx="4253976" cy="1318792"/>
          </a:xfrm>
          <a:prstGeom prst="rect">
            <a:avLst/>
          </a:prstGeom>
          <a:noFill/>
          <a:ln>
            <a:noFill/>
          </a:ln>
        </p:spPr>
        <p:txBody>
          <a:bodyPr lIns="91425" tIns="91425" rIns="91425" bIns="91425" anchor="ctr" anchorCtr="0">
            <a:noAutofit/>
          </a:bodyPr>
          <a:lstStyle/>
          <a:p>
            <a:pPr lvl="0" rtl="0">
              <a:spcBef>
                <a:spcPts val="0"/>
              </a:spcBef>
              <a:buNone/>
            </a:pPr>
            <a:r>
              <a:rPr lang="en" sz="4400" b="1" dirty="0">
                <a:solidFill>
                  <a:schemeClr val="dk1"/>
                </a:solidFill>
                <a:latin typeface="Amatic SC"/>
                <a:ea typeface="Amatic SC"/>
                <a:cs typeface="Amatic SC"/>
                <a:sym typeface="Amatic SC"/>
              </a:rPr>
              <a:t>The Classrooms</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B6D7A8"/>
        </a:solidFill>
        <a:effectLst/>
      </p:bgPr>
    </p:bg>
    <p:spTree>
      <p:nvGrpSpPr>
        <p:cNvPr id="1" name="Shape 117"/>
        <p:cNvGrpSpPr/>
        <p:nvPr/>
      </p:nvGrpSpPr>
      <p:grpSpPr>
        <a:xfrm>
          <a:off x="0" y="0"/>
          <a:ext cx="0" cy="0"/>
          <a:chOff x="0" y="0"/>
          <a:chExt cx="0" cy="0"/>
        </a:xfrm>
      </p:grpSpPr>
      <p:sp>
        <p:nvSpPr>
          <p:cNvPr id="118" name="Shape 118"/>
          <p:cNvSpPr txBox="1">
            <a:spLocks noGrp="1"/>
          </p:cNvSpPr>
          <p:nvPr>
            <p:ph type="title"/>
          </p:nvPr>
        </p:nvSpPr>
        <p:spPr>
          <a:xfrm>
            <a:off x="414600" y="134700"/>
            <a:ext cx="3345000" cy="572700"/>
          </a:xfrm>
          <a:prstGeom prst="rect">
            <a:avLst/>
          </a:prstGeom>
        </p:spPr>
        <p:txBody>
          <a:bodyPr lIns="91425" tIns="91425" rIns="91425" bIns="91425" anchor="t" anchorCtr="0">
            <a:noAutofit/>
          </a:bodyPr>
          <a:lstStyle/>
          <a:p>
            <a:pPr lvl="0" rtl="0">
              <a:spcBef>
                <a:spcPts val="0"/>
              </a:spcBef>
              <a:buNone/>
            </a:pPr>
            <a:r>
              <a:rPr lang="en" sz="6000" b="1">
                <a:latin typeface="Amatic SC"/>
                <a:ea typeface="Amatic SC"/>
                <a:cs typeface="Amatic SC"/>
                <a:sym typeface="Amatic SC"/>
              </a:rPr>
              <a:t>Library</a:t>
            </a:r>
          </a:p>
        </p:txBody>
      </p:sp>
      <p:sp>
        <p:nvSpPr>
          <p:cNvPr id="119" name="Shape 119"/>
          <p:cNvSpPr txBox="1">
            <a:spLocks noGrp="1"/>
          </p:cNvSpPr>
          <p:nvPr>
            <p:ph type="body" idx="1"/>
          </p:nvPr>
        </p:nvSpPr>
        <p:spPr>
          <a:xfrm>
            <a:off x="311700" y="1152475"/>
            <a:ext cx="3447900" cy="3789900"/>
          </a:xfrm>
          <a:prstGeom prst="rect">
            <a:avLst/>
          </a:prstGeom>
        </p:spPr>
        <p:txBody>
          <a:bodyPr lIns="91425" tIns="91425" rIns="91425" bIns="91425" anchor="t" anchorCtr="0">
            <a:noAutofit/>
          </a:bodyPr>
          <a:lstStyle/>
          <a:p>
            <a:pPr marL="514350" lvl="0" indent="-285750" rtl="0">
              <a:spcBef>
                <a:spcPts val="0"/>
              </a:spcBef>
              <a:spcAft>
                <a:spcPts val="0"/>
              </a:spcAft>
              <a:buFont typeface="Arial" panose="020B0604020202020204" pitchFamily="34" charset="0"/>
              <a:buChar char="•"/>
            </a:pPr>
            <a:r>
              <a:rPr lang="en" dirty="0"/>
              <a:t>ONE library for the entire school district!</a:t>
            </a:r>
          </a:p>
          <a:p>
            <a:pPr lvl="0" rtl="0">
              <a:spcBef>
                <a:spcPts val="0"/>
              </a:spcBef>
              <a:spcAft>
                <a:spcPts val="0"/>
              </a:spcAft>
              <a:buNone/>
            </a:pPr>
            <a:endParaRPr dirty="0"/>
          </a:p>
          <a:p>
            <a:pPr marL="514350" lvl="0" indent="-285750" rtl="0">
              <a:spcBef>
                <a:spcPts val="0"/>
              </a:spcBef>
              <a:spcAft>
                <a:spcPts val="0"/>
              </a:spcAft>
              <a:buFont typeface="Arial" panose="020B0604020202020204" pitchFamily="34" charset="0"/>
              <a:buChar char="•"/>
            </a:pPr>
            <a:r>
              <a:rPr lang="en" dirty="0"/>
              <a:t>Schools can place an order a week in advance to have books delivered</a:t>
            </a:r>
          </a:p>
          <a:p>
            <a:pPr lvl="0" rtl="0">
              <a:spcBef>
                <a:spcPts val="0"/>
              </a:spcBef>
              <a:spcAft>
                <a:spcPts val="0"/>
              </a:spcAft>
              <a:buNone/>
            </a:pPr>
            <a:endParaRPr dirty="0"/>
          </a:p>
          <a:p>
            <a:pPr marL="514350" lvl="0" indent="-285750" rtl="0">
              <a:spcBef>
                <a:spcPts val="0"/>
              </a:spcBef>
              <a:spcAft>
                <a:spcPts val="0"/>
              </a:spcAft>
              <a:buFont typeface="Arial" panose="020B0604020202020204" pitchFamily="34" charset="0"/>
              <a:buChar char="•"/>
            </a:pPr>
            <a:r>
              <a:rPr lang="en" dirty="0"/>
              <a:t>Schools typically make an order once a month</a:t>
            </a:r>
          </a:p>
          <a:p>
            <a:pPr lvl="0" rtl="0">
              <a:spcBef>
                <a:spcPts val="0"/>
              </a:spcBef>
              <a:spcAft>
                <a:spcPts val="0"/>
              </a:spcAft>
              <a:buNone/>
            </a:pPr>
            <a:endParaRPr dirty="0"/>
          </a:p>
          <a:p>
            <a:pPr marL="514350" lvl="0" indent="-285750" rtl="0">
              <a:spcBef>
                <a:spcPts val="0"/>
              </a:spcBef>
              <a:spcAft>
                <a:spcPts val="0"/>
              </a:spcAft>
              <a:buFont typeface="Arial" panose="020B0604020202020204" pitchFamily="34" charset="0"/>
              <a:buChar char="•"/>
            </a:pPr>
            <a:r>
              <a:rPr lang="en" dirty="0"/>
              <a:t>Sometimes classes take field trips to see the library</a:t>
            </a:r>
          </a:p>
        </p:txBody>
      </p:sp>
      <p:pic>
        <p:nvPicPr>
          <p:cNvPr id="120" name="Shape 120" descr="IMG_1518.jpg"/>
          <p:cNvPicPr preferRelativeResize="0"/>
          <p:nvPr/>
        </p:nvPicPr>
        <p:blipFill>
          <a:blip r:embed="rId3">
            <a:alphaModFix/>
          </a:blip>
          <a:stretch>
            <a:fillRect/>
          </a:stretch>
        </p:blipFill>
        <p:spPr>
          <a:xfrm>
            <a:off x="3850274" y="586600"/>
            <a:ext cx="5293726" cy="3970298"/>
          </a:xfrm>
          <a:prstGeom prst="rect">
            <a:avLst/>
          </a:prstGeom>
          <a:noFill/>
          <a:ln>
            <a:noFill/>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B6D7A8"/>
        </a:solidFill>
        <a:effectLst/>
      </p:bgPr>
    </p:bg>
    <p:spTree>
      <p:nvGrpSpPr>
        <p:cNvPr id="1" name="Shape 124"/>
        <p:cNvGrpSpPr/>
        <p:nvPr/>
      </p:nvGrpSpPr>
      <p:grpSpPr>
        <a:xfrm>
          <a:off x="0" y="0"/>
          <a:ext cx="0" cy="0"/>
          <a:chOff x="0" y="0"/>
          <a:chExt cx="0" cy="0"/>
        </a:xfrm>
      </p:grpSpPr>
      <p:sp>
        <p:nvSpPr>
          <p:cNvPr id="125" name="Shape 125"/>
          <p:cNvSpPr txBox="1">
            <a:spLocks noGrp="1"/>
          </p:cNvSpPr>
          <p:nvPr>
            <p:ph type="title"/>
          </p:nvPr>
        </p:nvSpPr>
        <p:spPr>
          <a:xfrm>
            <a:off x="2015550" y="134700"/>
            <a:ext cx="5112900" cy="572700"/>
          </a:xfrm>
          <a:prstGeom prst="rect">
            <a:avLst/>
          </a:prstGeom>
        </p:spPr>
        <p:txBody>
          <a:bodyPr lIns="91425" tIns="91425" rIns="91425" bIns="91425" anchor="t" anchorCtr="0">
            <a:noAutofit/>
          </a:bodyPr>
          <a:lstStyle/>
          <a:p>
            <a:pPr lvl="0" rtl="0">
              <a:spcBef>
                <a:spcPts val="0"/>
              </a:spcBef>
              <a:buNone/>
            </a:pPr>
            <a:r>
              <a:rPr lang="en" sz="6000" b="1">
                <a:latin typeface="Amatic SC"/>
                <a:ea typeface="Amatic SC"/>
                <a:cs typeface="Amatic SC"/>
                <a:sym typeface="Amatic SC"/>
              </a:rPr>
              <a:t>We Made National News!</a:t>
            </a:r>
          </a:p>
        </p:txBody>
      </p:sp>
      <p:sp>
        <p:nvSpPr>
          <p:cNvPr id="126" name="Shape 126"/>
          <p:cNvSpPr txBox="1">
            <a:spLocks noGrp="1"/>
          </p:cNvSpPr>
          <p:nvPr>
            <p:ph type="body" idx="1"/>
          </p:nvPr>
        </p:nvSpPr>
        <p:spPr>
          <a:xfrm>
            <a:off x="347550" y="1627550"/>
            <a:ext cx="3447900" cy="3609300"/>
          </a:xfrm>
          <a:prstGeom prst="rect">
            <a:avLst/>
          </a:prstGeom>
        </p:spPr>
        <p:txBody>
          <a:bodyPr lIns="91425" tIns="91425" rIns="91425" bIns="91425" anchor="t" anchorCtr="0">
            <a:noAutofit/>
          </a:bodyPr>
          <a:lstStyle/>
          <a:p>
            <a:pPr marL="457200" lvl="0" indent="-228600" rtl="0">
              <a:spcBef>
                <a:spcPts val="0"/>
              </a:spcBef>
              <a:spcAft>
                <a:spcPts val="0"/>
              </a:spcAft>
            </a:pPr>
            <a:r>
              <a:rPr lang="en"/>
              <a:t>Our camp was featured on Belize’s national news channel, LOVE television</a:t>
            </a:r>
          </a:p>
          <a:p>
            <a:pPr lvl="0" rtl="0">
              <a:spcBef>
                <a:spcPts val="0"/>
              </a:spcBef>
              <a:spcAft>
                <a:spcPts val="0"/>
              </a:spcAft>
              <a:buNone/>
            </a:pPr>
            <a:endParaRPr/>
          </a:p>
          <a:p>
            <a:pPr marL="457200" lvl="0" indent="-228600" rtl="0">
              <a:spcBef>
                <a:spcPts val="0"/>
              </a:spcBef>
              <a:spcAft>
                <a:spcPts val="0"/>
              </a:spcAft>
            </a:pPr>
            <a:r>
              <a:rPr lang="en" u="sng">
                <a:solidFill>
                  <a:schemeClr val="hlink"/>
                </a:solidFill>
                <a:hlinkClick r:id="rId3"/>
              </a:rPr>
              <a:t>http://www.lovetv.com.bz/love-television-evening-news-for-tuesday-march-31-2016/</a:t>
            </a:r>
            <a:r>
              <a:rPr lang="en"/>
              <a:t> </a:t>
            </a:r>
          </a:p>
        </p:txBody>
      </p:sp>
      <p:pic>
        <p:nvPicPr>
          <p:cNvPr id="127" name="Shape 127"/>
          <p:cNvPicPr preferRelativeResize="0"/>
          <p:nvPr/>
        </p:nvPicPr>
        <p:blipFill>
          <a:blip r:embed="rId4">
            <a:alphaModFix/>
          </a:blip>
          <a:stretch>
            <a:fillRect/>
          </a:stretch>
        </p:blipFill>
        <p:spPr>
          <a:xfrm>
            <a:off x="5101387" y="1531900"/>
            <a:ext cx="3040875" cy="2635425"/>
          </a:xfrm>
          <a:prstGeom prst="rect">
            <a:avLst/>
          </a:prstGeom>
          <a:noFill/>
          <a:ln>
            <a:noFill/>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B6D7A8"/>
        </a:solidFill>
        <a:effectLst/>
      </p:bgPr>
    </p:bg>
    <p:spTree>
      <p:nvGrpSpPr>
        <p:cNvPr id="1" name="Shape 131"/>
        <p:cNvGrpSpPr/>
        <p:nvPr/>
      </p:nvGrpSpPr>
      <p:grpSpPr>
        <a:xfrm>
          <a:off x="0" y="0"/>
          <a:ext cx="0" cy="0"/>
          <a:chOff x="0" y="0"/>
          <a:chExt cx="0" cy="0"/>
        </a:xfrm>
      </p:grpSpPr>
      <p:sp>
        <p:nvSpPr>
          <p:cNvPr id="132" name="Shape 132"/>
          <p:cNvSpPr txBox="1"/>
          <p:nvPr/>
        </p:nvSpPr>
        <p:spPr>
          <a:xfrm>
            <a:off x="2395800" y="-69400"/>
            <a:ext cx="4352400" cy="1892700"/>
          </a:xfrm>
          <a:prstGeom prst="rect">
            <a:avLst/>
          </a:prstGeom>
          <a:noFill/>
          <a:ln>
            <a:noFill/>
          </a:ln>
        </p:spPr>
        <p:txBody>
          <a:bodyPr lIns="91425" tIns="91425" rIns="91425" bIns="91425" anchor="t" anchorCtr="0">
            <a:noAutofit/>
          </a:bodyPr>
          <a:lstStyle/>
          <a:p>
            <a:pPr lvl="0" algn="ctr">
              <a:spcBef>
                <a:spcPts val="0"/>
              </a:spcBef>
              <a:buNone/>
            </a:pPr>
            <a:r>
              <a:rPr lang="en" sz="9600" b="1">
                <a:latin typeface="Amatic SC"/>
                <a:ea typeface="Amatic SC"/>
                <a:cs typeface="Amatic SC"/>
                <a:sym typeface="Amatic SC"/>
              </a:rPr>
              <a:t>Voluntravel</a:t>
            </a:r>
          </a:p>
        </p:txBody>
      </p:sp>
      <p:pic>
        <p:nvPicPr>
          <p:cNvPr id="133" name="Shape 133"/>
          <p:cNvPicPr preferRelativeResize="0"/>
          <p:nvPr/>
        </p:nvPicPr>
        <p:blipFill>
          <a:blip r:embed="rId3">
            <a:alphaModFix/>
          </a:blip>
          <a:stretch>
            <a:fillRect/>
          </a:stretch>
        </p:blipFill>
        <p:spPr>
          <a:xfrm>
            <a:off x="6739000" y="0"/>
            <a:ext cx="2404999" cy="1580448"/>
          </a:xfrm>
          <a:prstGeom prst="rect">
            <a:avLst/>
          </a:prstGeom>
          <a:noFill/>
          <a:ln>
            <a:noFill/>
          </a:ln>
        </p:spPr>
      </p:pic>
      <p:pic>
        <p:nvPicPr>
          <p:cNvPr id="134" name="Shape 134"/>
          <p:cNvPicPr preferRelativeResize="0"/>
          <p:nvPr/>
        </p:nvPicPr>
        <p:blipFill rotWithShape="1">
          <a:blip r:embed="rId4">
            <a:alphaModFix/>
          </a:blip>
          <a:srcRect l="7250" r="7250"/>
          <a:stretch/>
        </p:blipFill>
        <p:spPr>
          <a:xfrm>
            <a:off x="0" y="0"/>
            <a:ext cx="2404999" cy="1580448"/>
          </a:xfrm>
          <a:prstGeom prst="rect">
            <a:avLst/>
          </a:prstGeom>
          <a:noFill/>
          <a:ln>
            <a:noFill/>
          </a:ln>
        </p:spPr>
      </p:pic>
      <p:pic>
        <p:nvPicPr>
          <p:cNvPr id="135" name="Shape 135"/>
          <p:cNvPicPr preferRelativeResize="0"/>
          <p:nvPr/>
        </p:nvPicPr>
        <p:blipFill rotWithShape="1">
          <a:blip r:embed="rId5">
            <a:alphaModFix/>
          </a:blip>
          <a:srcRect l="5793" b="16506"/>
          <a:stretch/>
        </p:blipFill>
        <p:spPr>
          <a:xfrm>
            <a:off x="3039150" y="1457174"/>
            <a:ext cx="3117399" cy="3686324"/>
          </a:xfrm>
          <a:prstGeom prst="rect">
            <a:avLst/>
          </a:prstGeom>
          <a:noFill/>
          <a:ln>
            <a:noFill/>
          </a:ln>
        </p:spPr>
      </p:pic>
      <p:pic>
        <p:nvPicPr>
          <p:cNvPr id="136" name="Shape 136"/>
          <p:cNvPicPr preferRelativeResize="0"/>
          <p:nvPr/>
        </p:nvPicPr>
        <p:blipFill rotWithShape="1">
          <a:blip r:embed="rId6">
            <a:alphaModFix/>
          </a:blip>
          <a:srcRect l="25523" t="20096" r="9249" b="6691"/>
          <a:stretch/>
        </p:blipFill>
        <p:spPr>
          <a:xfrm>
            <a:off x="0" y="3327775"/>
            <a:ext cx="2405001" cy="1792624"/>
          </a:xfrm>
          <a:prstGeom prst="rect">
            <a:avLst/>
          </a:prstGeom>
          <a:noFill/>
          <a:ln>
            <a:noFill/>
          </a:ln>
        </p:spPr>
      </p:pic>
      <p:pic>
        <p:nvPicPr>
          <p:cNvPr id="137" name="Shape 137"/>
          <p:cNvPicPr preferRelativeResize="0"/>
          <p:nvPr/>
        </p:nvPicPr>
        <p:blipFill rotWithShape="1">
          <a:blip r:embed="rId7">
            <a:alphaModFix/>
          </a:blip>
          <a:srcRect l="8090" t="17273" r="16789"/>
          <a:stretch/>
        </p:blipFill>
        <p:spPr>
          <a:xfrm>
            <a:off x="6739012" y="3420685"/>
            <a:ext cx="2355775" cy="1722814"/>
          </a:xfrm>
          <a:prstGeom prst="rect">
            <a:avLst/>
          </a:prstGeom>
          <a:noFill/>
          <a:ln>
            <a:noFill/>
          </a:ln>
        </p:spPr>
      </p:pic>
      <p:pic>
        <p:nvPicPr>
          <p:cNvPr id="138" name="Shape 138"/>
          <p:cNvPicPr preferRelativeResize="0"/>
          <p:nvPr/>
        </p:nvPicPr>
        <p:blipFill rotWithShape="1">
          <a:blip r:embed="rId8">
            <a:alphaModFix/>
          </a:blip>
          <a:srcRect l="-609" t="6872" r="8332" b="9724"/>
          <a:stretch/>
        </p:blipFill>
        <p:spPr>
          <a:xfrm>
            <a:off x="6739024" y="1773487"/>
            <a:ext cx="2355775" cy="1596524"/>
          </a:xfrm>
          <a:prstGeom prst="rect">
            <a:avLst/>
          </a:prstGeom>
          <a:noFill/>
          <a:ln>
            <a:noFill/>
          </a:ln>
        </p:spPr>
      </p:pic>
      <p:pic>
        <p:nvPicPr>
          <p:cNvPr id="139" name="Shape 139"/>
          <p:cNvPicPr preferRelativeResize="0"/>
          <p:nvPr/>
        </p:nvPicPr>
        <p:blipFill rotWithShape="1">
          <a:blip r:embed="rId9">
            <a:alphaModFix/>
          </a:blip>
          <a:srcRect t="22227"/>
          <a:stretch/>
        </p:blipFill>
        <p:spPr>
          <a:xfrm>
            <a:off x="0" y="1760912"/>
            <a:ext cx="2405000" cy="1490500"/>
          </a:xfrm>
          <a:prstGeom prst="rect">
            <a:avLst/>
          </a:prstGeom>
          <a:noFill/>
          <a:ln>
            <a:noFill/>
          </a:ln>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simple-light-2">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81</TotalTime>
  <Words>568</Words>
  <Application>Microsoft Macintosh PowerPoint</Application>
  <PresentationFormat>On-screen Show (16:9)</PresentationFormat>
  <Paragraphs>71</Paragraphs>
  <Slides>12</Slides>
  <Notes>12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12</vt:i4>
      </vt:variant>
    </vt:vector>
  </HeadingPairs>
  <TitlesOfParts>
    <vt:vector size="17" baseType="lpstr">
      <vt:lpstr>Amatic SC</vt:lpstr>
      <vt:lpstr>Arial</vt:lpstr>
      <vt:lpstr>Georgia</vt:lpstr>
      <vt:lpstr>Syncopate</vt:lpstr>
      <vt:lpstr>simple-light-2</vt:lpstr>
      <vt:lpstr>PowerPoint Presentation</vt:lpstr>
      <vt:lpstr>PowerPoint Presentation</vt:lpstr>
      <vt:lpstr>Why Did We Go?</vt:lpstr>
      <vt:lpstr>PowerPoint Presentation</vt:lpstr>
      <vt:lpstr>The Camp</vt:lpstr>
      <vt:lpstr>PowerPoint Presentation</vt:lpstr>
      <vt:lpstr>Library</vt:lpstr>
      <vt:lpstr>We Made National News!</vt:lpstr>
      <vt:lpstr>PowerPoint Presentation</vt:lpstr>
      <vt:lpstr>PowerPoint Presentation</vt:lpstr>
      <vt:lpstr>Well That’s Great...but what’s in it for us?</vt:lpstr>
      <vt:lpstr>PowerPoint Presentation</vt:lpstr>
    </vt:vector>
  </TitlesOfParts>
  <LinksUpToDate>false</LinksUpToDate>
  <SharedDoc>false</SharedDoc>
  <HyperlinksChanged>false</HyperlinksChanged>
  <AppVersion>15.0024</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Willms, RJ</dc:creator>
  <cp:lastModifiedBy>Corinne Brown</cp:lastModifiedBy>
  <cp:revision>4</cp:revision>
  <dcterms:modified xsi:type="dcterms:W3CDTF">2016-12-10T21:17:57Z</dcterms:modified>
</cp:coreProperties>
</file>